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6" Type="http://schemas.openxmlformats.org/officeDocument/2006/relationships/custom-properties" Target="docProps/custom.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3"/>
  </p:notesMasterIdLst>
  <p:handoutMasterIdLst>
    <p:handoutMasterId r:id="rId24"/>
  </p:handoutMasterIdLst>
  <p:sldIdLst>
    <p:sldId id="258" r:id="rId5"/>
    <p:sldId id="2147308514" r:id="rId6"/>
    <p:sldId id="2147308506" r:id="rId7"/>
    <p:sldId id="260" r:id="rId8"/>
    <p:sldId id="1394" r:id="rId9"/>
    <p:sldId id="1395" r:id="rId10"/>
    <p:sldId id="2147308489" r:id="rId11"/>
    <p:sldId id="1417" r:id="rId12"/>
    <p:sldId id="2147308516" r:id="rId13"/>
    <p:sldId id="2147308504" r:id="rId14"/>
    <p:sldId id="2147308493" r:id="rId15"/>
    <p:sldId id="2147308518" r:id="rId16"/>
    <p:sldId id="259" r:id="rId17"/>
    <p:sldId id="2147308505" r:id="rId18"/>
    <p:sldId id="2147308519" r:id="rId19"/>
    <p:sldId id="2147308513" r:id="rId20"/>
    <p:sldId id="2147308511" r:id="rId21"/>
    <p:sldId id="2147308520"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61A34B1-4A77-447D-8C52-4D092E671DE1}">
          <p14:sldIdLst>
            <p14:sldId id="258"/>
            <p14:sldId id="2147308514"/>
            <p14:sldId id="2147308506"/>
            <p14:sldId id="260"/>
            <p14:sldId id="1394"/>
            <p14:sldId id="1395"/>
            <p14:sldId id="2147308489"/>
            <p14:sldId id="1417"/>
            <p14:sldId id="2147308516"/>
            <p14:sldId id="2147308504"/>
            <p14:sldId id="2147308493"/>
            <p14:sldId id="2147308518"/>
            <p14:sldId id="259"/>
            <p14:sldId id="2147308505"/>
            <p14:sldId id="2147308519"/>
            <p14:sldId id="2147308513"/>
            <p14:sldId id="2147308511"/>
            <p14:sldId id="2147308520"/>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FD64B15B-ECB1-74BB-801A-DD22F3401896}" name="Basu, Arunabho" initials="BA" userId="S::arunabhobasu@ufl.edu::7d9619b6-3a35-425e-942c-a51ed9101f74" providerId="AD"/>
  <p188:author id="{345EDFFF-E2B7-8AA3-0A32-16E7377E4408}" name="Sarker, Pantha Protim" initials="SP" userId="S::psarker@ufl.edu::6b805ad8-9f23-48d0-871c-cd6f08f18d12"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5612BB4-37C4-4D95-87DF-FF494ED0FF42}" v="3" dt="2025-03-14T16:12:29.019"/>
    <p1510:client id="{F5646524-6F07-4980-B2D5-FA0B5BFE169E}" v="1174" dt="2025-03-12T18:34:48.14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0"/>
        <p:guide pos="3840"/>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 Id="rId3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rker, Pantha Protim" userId="S::psarker@ufl.edu::6b805ad8-9f23-48d0-871c-cd6f08f18d12" providerId="AD" clId="Web-{54AC4360-8B18-4F27-80D3-1D724E4854DC}"/>
    <pc:docChg chg="addSld delSld modSld modSection">
      <pc:chgData name="Sarker, Pantha Protim" userId="S::psarker@ufl.edu::6b805ad8-9f23-48d0-871c-cd6f08f18d12" providerId="AD" clId="Web-{54AC4360-8B18-4F27-80D3-1D724E4854DC}" dt="2025-03-10T03:27:18.351" v="1218"/>
      <pc:docMkLst>
        <pc:docMk/>
      </pc:docMkLst>
      <pc:sldChg chg="modNotes">
        <pc:chgData name="Sarker, Pantha Protim" userId="S::psarker@ufl.edu::6b805ad8-9f23-48d0-871c-cd6f08f18d12" providerId="AD" clId="Web-{54AC4360-8B18-4F27-80D3-1D724E4854DC}" dt="2025-03-10T02:40:02.866" v="253"/>
        <pc:sldMkLst>
          <pc:docMk/>
          <pc:sldMk cId="102329072" sldId="1394"/>
        </pc:sldMkLst>
      </pc:sldChg>
      <pc:sldChg chg="mod modShow">
        <pc:chgData name="Sarker, Pantha Protim" userId="S::psarker@ufl.edu::6b805ad8-9f23-48d0-871c-cd6f08f18d12" providerId="AD" clId="Web-{54AC4360-8B18-4F27-80D3-1D724E4854DC}" dt="2025-03-10T02:26:02.617" v="0"/>
        <pc:sldMkLst>
          <pc:docMk/>
          <pc:sldMk cId="1500657828" sldId="1397"/>
        </pc:sldMkLst>
      </pc:sldChg>
      <pc:sldChg chg="modSp modNotes">
        <pc:chgData name="Sarker, Pantha Protim" userId="S::psarker@ufl.edu::6b805ad8-9f23-48d0-871c-cd6f08f18d12" providerId="AD" clId="Web-{54AC4360-8B18-4F27-80D3-1D724E4854DC}" dt="2025-03-10T03:08:41.560" v="858"/>
        <pc:sldMkLst>
          <pc:docMk/>
          <pc:sldMk cId="3940294342" sldId="1417"/>
        </pc:sldMkLst>
        <pc:spChg chg="mod">
          <ac:chgData name="Sarker, Pantha Protim" userId="S::psarker@ufl.edu::6b805ad8-9f23-48d0-871c-cd6f08f18d12" providerId="AD" clId="Web-{54AC4360-8B18-4F27-80D3-1D724E4854DC}" dt="2025-03-10T03:07:59.136" v="854" actId="20577"/>
          <ac:spMkLst>
            <pc:docMk/>
            <pc:sldMk cId="3940294342" sldId="1417"/>
            <ac:spMk id="16" creationId="{23A55A4E-43E5-3725-6AA8-A81CCA9A25CE}"/>
          </ac:spMkLst>
        </pc:spChg>
      </pc:sldChg>
      <pc:sldChg chg="mod modShow">
        <pc:chgData name="Sarker, Pantha Protim" userId="S::psarker@ufl.edu::6b805ad8-9f23-48d0-871c-cd6f08f18d12" providerId="AD" clId="Web-{54AC4360-8B18-4F27-80D3-1D724E4854DC}" dt="2025-03-10T02:26:42.634" v="1"/>
        <pc:sldMkLst>
          <pc:docMk/>
          <pc:sldMk cId="3110296935" sldId="1455"/>
        </pc:sldMkLst>
      </pc:sldChg>
      <pc:sldChg chg="modSp">
        <pc:chgData name="Sarker, Pantha Protim" userId="S::psarker@ufl.edu::6b805ad8-9f23-48d0-871c-cd6f08f18d12" providerId="AD" clId="Web-{54AC4360-8B18-4F27-80D3-1D724E4854DC}" dt="2025-03-10T02:27:13.260" v="6" actId="1076"/>
        <pc:sldMkLst>
          <pc:docMk/>
          <pc:sldMk cId="1144177876" sldId="2147308511"/>
        </pc:sldMkLst>
        <pc:spChg chg="mod">
          <ac:chgData name="Sarker, Pantha Protim" userId="S::psarker@ufl.edu::6b805ad8-9f23-48d0-871c-cd6f08f18d12" providerId="AD" clId="Web-{54AC4360-8B18-4F27-80D3-1D724E4854DC}" dt="2025-03-10T02:27:13.260" v="6" actId="1076"/>
          <ac:spMkLst>
            <pc:docMk/>
            <pc:sldMk cId="1144177876" sldId="2147308511"/>
            <ac:spMk id="3" creationId="{7CCEF048-F6D3-0C34-B8BB-64945BBC8DED}"/>
          </ac:spMkLst>
        </pc:spChg>
      </pc:sldChg>
      <pc:sldChg chg="modSp">
        <pc:chgData name="Sarker, Pantha Protim" userId="S::psarker@ufl.edu::6b805ad8-9f23-48d0-871c-cd6f08f18d12" providerId="AD" clId="Web-{54AC4360-8B18-4F27-80D3-1D724E4854DC}" dt="2025-03-10T02:41:15.759" v="313" actId="14100"/>
        <pc:sldMkLst>
          <pc:docMk/>
          <pc:sldMk cId="3089843699" sldId="2147308513"/>
        </pc:sldMkLst>
        <pc:spChg chg="mod">
          <ac:chgData name="Sarker, Pantha Protim" userId="S::psarker@ufl.edu::6b805ad8-9f23-48d0-871c-cd6f08f18d12" providerId="AD" clId="Web-{54AC4360-8B18-4F27-80D3-1D724E4854DC}" dt="2025-03-10T02:41:15.759" v="313" actId="14100"/>
          <ac:spMkLst>
            <pc:docMk/>
            <pc:sldMk cId="3089843699" sldId="2147308513"/>
            <ac:spMk id="3" creationId="{29CE1AAE-9B0B-E6EE-61DF-3280998209CF}"/>
          </ac:spMkLst>
        </pc:spChg>
      </pc:sldChg>
      <pc:sldChg chg="addSp delSp modSp modNotes">
        <pc:chgData name="Sarker, Pantha Protim" userId="S::psarker@ufl.edu::6b805ad8-9f23-48d0-871c-cd6f08f18d12" providerId="AD" clId="Web-{54AC4360-8B18-4F27-80D3-1D724E4854DC}" dt="2025-03-10T03:27:18.351" v="1218"/>
        <pc:sldMkLst>
          <pc:docMk/>
          <pc:sldMk cId="1248300474" sldId="2147308518"/>
        </pc:sldMkLst>
        <pc:picChg chg="add mod">
          <ac:chgData name="Sarker, Pantha Protim" userId="S::psarker@ufl.edu::6b805ad8-9f23-48d0-871c-cd6f08f18d12" providerId="AD" clId="Web-{54AC4360-8B18-4F27-80D3-1D724E4854DC}" dt="2025-03-10T03:25:16.174" v="1203" actId="1076"/>
          <ac:picMkLst>
            <pc:docMk/>
            <pc:sldMk cId="1248300474" sldId="2147308518"/>
            <ac:picMk id="2" creationId="{0B61BD0F-863D-EAAF-6035-F8B443694B2D}"/>
          </ac:picMkLst>
        </pc:picChg>
        <pc:cxnChg chg="add del mod">
          <ac:chgData name="Sarker, Pantha Protim" userId="S::psarker@ufl.edu::6b805ad8-9f23-48d0-871c-cd6f08f18d12" providerId="AD" clId="Web-{54AC4360-8B18-4F27-80D3-1D724E4854DC}" dt="2025-03-10T03:25:32.722" v="1206"/>
          <ac:cxnSpMkLst>
            <pc:docMk/>
            <pc:sldMk cId="1248300474" sldId="2147308518"/>
            <ac:cxnSpMk id="3" creationId="{8EA8BDB0-CA0F-0D34-CF79-163C29A8D560}"/>
          </ac:cxnSpMkLst>
        </pc:cxnChg>
        <pc:cxnChg chg="add mod">
          <ac:chgData name="Sarker, Pantha Protim" userId="S::psarker@ufl.edu::6b805ad8-9f23-48d0-871c-cd6f08f18d12" providerId="AD" clId="Web-{54AC4360-8B18-4F27-80D3-1D724E4854DC}" dt="2025-03-10T03:26:08.692" v="1210" actId="14100"/>
          <ac:cxnSpMkLst>
            <pc:docMk/>
            <pc:sldMk cId="1248300474" sldId="2147308518"/>
            <ac:cxnSpMk id="10" creationId="{B16AF30E-CFC0-49A9-230C-643E7F422F66}"/>
          </ac:cxnSpMkLst>
        </pc:cxnChg>
      </pc:sldChg>
      <pc:sldChg chg="addSp delSp modSp add mod replId modShow">
        <pc:chgData name="Sarker, Pantha Protim" userId="S::psarker@ufl.edu::6b805ad8-9f23-48d0-871c-cd6f08f18d12" providerId="AD" clId="Web-{54AC4360-8B18-4F27-80D3-1D724E4854DC}" dt="2025-03-10T02:57:10.753" v="462"/>
        <pc:sldMkLst>
          <pc:docMk/>
          <pc:sldMk cId="1408819688" sldId="2147308519"/>
        </pc:sldMkLst>
        <pc:spChg chg="del">
          <ac:chgData name="Sarker, Pantha Protim" userId="S::psarker@ufl.edu::6b805ad8-9f23-48d0-871c-cd6f08f18d12" providerId="AD" clId="Web-{54AC4360-8B18-4F27-80D3-1D724E4854DC}" dt="2025-03-10T02:41:56.120" v="316"/>
          <ac:spMkLst>
            <pc:docMk/>
            <pc:sldMk cId="1408819688" sldId="2147308519"/>
            <ac:spMk id="2" creationId="{E362BF50-72B7-62E4-0DD0-46272080C7C8}"/>
          </ac:spMkLst>
        </pc:spChg>
        <pc:spChg chg="add mod">
          <ac:chgData name="Sarker, Pantha Protim" userId="S::psarker@ufl.edu::6b805ad8-9f23-48d0-871c-cd6f08f18d12" providerId="AD" clId="Web-{54AC4360-8B18-4F27-80D3-1D724E4854DC}" dt="2025-03-10T02:42:18.824" v="347" actId="20577"/>
          <ac:spMkLst>
            <pc:docMk/>
            <pc:sldMk cId="1408819688" sldId="2147308519"/>
            <ac:spMk id="4" creationId="{6405041C-86A5-573C-0D18-F4DE3837C645}"/>
          </ac:spMkLst>
        </pc:spChg>
        <pc:spChg chg="add mod">
          <ac:chgData name="Sarker, Pantha Protim" userId="S::psarker@ufl.edu::6b805ad8-9f23-48d0-871c-cd6f08f18d12" providerId="AD" clId="Web-{54AC4360-8B18-4F27-80D3-1D724E4854DC}" dt="2025-03-10T02:44:07.359" v="461" actId="20577"/>
          <ac:spMkLst>
            <pc:docMk/>
            <pc:sldMk cId="1408819688" sldId="2147308519"/>
            <ac:spMk id="6" creationId="{2B238C96-56D2-4A69-3BFF-80983E6A7DAA}"/>
          </ac:spMkLst>
        </pc:spChg>
      </pc:sldChg>
      <pc:sldChg chg="modSp add del replId">
        <pc:chgData name="Sarker, Pantha Protim" userId="S::psarker@ufl.edu::6b805ad8-9f23-48d0-871c-cd6f08f18d12" providerId="AD" clId="Web-{54AC4360-8B18-4F27-80D3-1D724E4854DC}" dt="2025-03-10T02:41:46.104" v="314"/>
        <pc:sldMkLst>
          <pc:docMk/>
          <pc:sldMk cId="2657184365" sldId="2147308519"/>
        </pc:sldMkLst>
        <pc:spChg chg="mod">
          <ac:chgData name="Sarker, Pantha Protim" userId="S::psarker@ufl.edu::6b805ad8-9f23-48d0-871c-cd6f08f18d12" providerId="AD" clId="Web-{54AC4360-8B18-4F27-80D3-1D724E4854DC}" dt="2025-03-10T02:40:56.868" v="311" actId="20577"/>
          <ac:spMkLst>
            <pc:docMk/>
            <pc:sldMk cId="2657184365" sldId="2147308519"/>
            <ac:spMk id="2" creationId="{B9E8FDB0-F6F7-9221-5835-1762B0D85E3B}"/>
          </ac:spMkLst>
        </pc:spChg>
      </pc:sldChg>
    </pc:docChg>
  </pc:docChgLst>
  <pc:docChgLst>
    <pc:chgData name="Basu, Arunabho" userId="7d9619b6-3a35-425e-942c-a51ed9101f74" providerId="ADAL" clId="{F5646524-6F07-4980-B2D5-FA0B5BFE169E}"/>
    <pc:docChg chg="undo redo custSel addSld delSld modSld sldOrd addSection delSection modSection">
      <pc:chgData name="Basu, Arunabho" userId="7d9619b6-3a35-425e-942c-a51ed9101f74" providerId="ADAL" clId="{F5646524-6F07-4980-B2D5-FA0B5BFE169E}" dt="2025-03-12T18:34:48.149" v="16266" actId="1076"/>
      <pc:docMkLst>
        <pc:docMk/>
      </pc:docMkLst>
      <pc:sldChg chg="modSp mod">
        <pc:chgData name="Basu, Arunabho" userId="7d9619b6-3a35-425e-942c-a51ed9101f74" providerId="ADAL" clId="{F5646524-6F07-4980-B2D5-FA0B5BFE169E}" dt="2025-03-11T03:23:28.876" v="14654" actId="20577"/>
        <pc:sldMkLst>
          <pc:docMk/>
          <pc:sldMk cId="478298924" sldId="258"/>
        </pc:sldMkLst>
        <pc:spChg chg="mod">
          <ac:chgData name="Basu, Arunabho" userId="7d9619b6-3a35-425e-942c-a51ed9101f74" providerId="ADAL" clId="{F5646524-6F07-4980-B2D5-FA0B5BFE169E}" dt="2025-03-11T03:23:28.876" v="14654" actId="20577"/>
          <ac:spMkLst>
            <pc:docMk/>
            <pc:sldMk cId="478298924" sldId="258"/>
            <ac:spMk id="4" creationId="{AF8D320B-4185-09BB-D1A6-E0BF11B073BD}"/>
          </ac:spMkLst>
        </pc:spChg>
        <pc:spChg chg="mod">
          <ac:chgData name="Basu, Arunabho" userId="7d9619b6-3a35-425e-942c-a51ed9101f74" providerId="ADAL" clId="{F5646524-6F07-4980-B2D5-FA0B5BFE169E}" dt="2025-03-09T23:16:47.510" v="3336" actId="2711"/>
          <ac:spMkLst>
            <pc:docMk/>
            <pc:sldMk cId="478298924" sldId="258"/>
            <ac:spMk id="5" creationId="{A5C6E67E-6BD1-A8C7-428D-54753F59429B}"/>
          </ac:spMkLst>
        </pc:spChg>
        <pc:spChg chg="mod">
          <ac:chgData name="Basu, Arunabho" userId="7d9619b6-3a35-425e-942c-a51ed9101f74" providerId="ADAL" clId="{F5646524-6F07-4980-B2D5-FA0B5BFE169E}" dt="2025-03-09T23:19:41.670" v="3337" actId="2711"/>
          <ac:spMkLst>
            <pc:docMk/>
            <pc:sldMk cId="478298924" sldId="258"/>
            <ac:spMk id="6" creationId="{33C12016-F137-0515-B73A-9E21FEEDC932}"/>
          </ac:spMkLst>
        </pc:spChg>
        <pc:picChg chg="mod">
          <ac:chgData name="Basu, Arunabho" userId="7d9619b6-3a35-425e-942c-a51ed9101f74" providerId="ADAL" clId="{F5646524-6F07-4980-B2D5-FA0B5BFE169E}" dt="2025-03-09T23:19:59.995" v="3340" actId="14100"/>
          <ac:picMkLst>
            <pc:docMk/>
            <pc:sldMk cId="478298924" sldId="258"/>
            <ac:picMk id="10" creationId="{D6254B36-AC14-E9B6-D6B7-F528B81C785D}"/>
          </ac:picMkLst>
        </pc:picChg>
      </pc:sldChg>
      <pc:sldChg chg="addSp modSp mod ord modNotesTx">
        <pc:chgData name="Basu, Arunabho" userId="7d9619b6-3a35-425e-942c-a51ed9101f74" providerId="ADAL" clId="{F5646524-6F07-4980-B2D5-FA0B5BFE169E}" dt="2025-03-12T17:55:30.650" v="16125" actId="115"/>
        <pc:sldMkLst>
          <pc:docMk/>
          <pc:sldMk cId="2705624310" sldId="259"/>
        </pc:sldMkLst>
        <pc:spChg chg="mod">
          <ac:chgData name="Basu, Arunabho" userId="7d9619b6-3a35-425e-942c-a51ed9101f74" providerId="ADAL" clId="{F5646524-6F07-4980-B2D5-FA0B5BFE169E}" dt="2025-03-10T22:10:34.069" v="13378" actId="1076"/>
          <ac:spMkLst>
            <pc:docMk/>
            <pc:sldMk cId="2705624310" sldId="259"/>
            <ac:spMk id="2" creationId="{ABFB2E03-1325-8CB5-F077-9DA8DDDB0AAC}"/>
          </ac:spMkLst>
        </pc:spChg>
        <pc:spChg chg="add mod">
          <ac:chgData name="Basu, Arunabho" userId="7d9619b6-3a35-425e-942c-a51ed9101f74" providerId="ADAL" clId="{F5646524-6F07-4980-B2D5-FA0B5BFE169E}" dt="2025-03-12T17:55:30.650" v="16125" actId="115"/>
          <ac:spMkLst>
            <pc:docMk/>
            <pc:sldMk cId="2705624310" sldId="259"/>
            <ac:spMk id="3" creationId="{C1727CDF-91CB-4A0E-65EA-47275212A55C}"/>
          </ac:spMkLst>
        </pc:spChg>
        <pc:spChg chg="mod">
          <ac:chgData name="Basu, Arunabho" userId="7d9619b6-3a35-425e-942c-a51ed9101f74" providerId="ADAL" clId="{F5646524-6F07-4980-B2D5-FA0B5BFE169E}" dt="2025-03-10T22:24:18.210" v="13504" actId="1076"/>
          <ac:spMkLst>
            <pc:docMk/>
            <pc:sldMk cId="2705624310" sldId="259"/>
            <ac:spMk id="28" creationId="{8232571A-D2FF-3E3A-E165-2431DCBAAF4F}"/>
          </ac:spMkLst>
        </pc:spChg>
        <pc:spChg chg="mod">
          <ac:chgData name="Basu, Arunabho" userId="7d9619b6-3a35-425e-942c-a51ed9101f74" providerId="ADAL" clId="{F5646524-6F07-4980-B2D5-FA0B5BFE169E}" dt="2025-03-10T22:24:35.339" v="13508" actId="1076"/>
          <ac:spMkLst>
            <pc:docMk/>
            <pc:sldMk cId="2705624310" sldId="259"/>
            <ac:spMk id="29" creationId="{2AA56267-491C-11B4-4280-57EA578DB3A4}"/>
          </ac:spMkLst>
        </pc:spChg>
        <pc:picChg chg="mod">
          <ac:chgData name="Basu, Arunabho" userId="7d9619b6-3a35-425e-942c-a51ed9101f74" providerId="ADAL" clId="{F5646524-6F07-4980-B2D5-FA0B5BFE169E}" dt="2025-03-10T22:24:42.497" v="13509" actId="1076"/>
          <ac:picMkLst>
            <pc:docMk/>
            <pc:sldMk cId="2705624310" sldId="259"/>
            <ac:picMk id="23" creationId="{FDDB6E2F-CC0E-9FBC-0CD6-1E8BB2D73D94}"/>
          </ac:picMkLst>
        </pc:picChg>
        <pc:picChg chg="mod">
          <ac:chgData name="Basu, Arunabho" userId="7d9619b6-3a35-425e-942c-a51ed9101f74" providerId="ADAL" clId="{F5646524-6F07-4980-B2D5-FA0B5BFE169E}" dt="2025-03-10T22:44:27.743" v="14386" actId="14100"/>
          <ac:picMkLst>
            <pc:docMk/>
            <pc:sldMk cId="2705624310" sldId="259"/>
            <ac:picMk id="25" creationId="{D3EB1637-3C21-B30B-431E-F369559C6137}"/>
          </ac:picMkLst>
        </pc:picChg>
        <pc:picChg chg="mod">
          <ac:chgData name="Basu, Arunabho" userId="7d9619b6-3a35-425e-942c-a51ed9101f74" providerId="ADAL" clId="{F5646524-6F07-4980-B2D5-FA0B5BFE169E}" dt="2025-03-10T22:24:25.488" v="13507" actId="1076"/>
          <ac:picMkLst>
            <pc:docMk/>
            <pc:sldMk cId="2705624310" sldId="259"/>
            <ac:picMk id="27" creationId="{8CC98B91-3B06-AB1C-3E3B-B42301114423}"/>
          </ac:picMkLst>
        </pc:picChg>
      </pc:sldChg>
      <pc:sldChg chg="addSp delSp modSp mod ord modShow modNotesTx">
        <pc:chgData name="Basu, Arunabho" userId="7d9619b6-3a35-425e-942c-a51ed9101f74" providerId="ADAL" clId="{F5646524-6F07-4980-B2D5-FA0B5BFE169E}" dt="2025-03-12T17:22:25.710" v="15609" actId="20577"/>
        <pc:sldMkLst>
          <pc:docMk/>
          <pc:sldMk cId="1716431163" sldId="260"/>
        </pc:sldMkLst>
        <pc:spChg chg="del mod">
          <ac:chgData name="Basu, Arunabho" userId="7d9619b6-3a35-425e-942c-a51ed9101f74" providerId="ADAL" clId="{F5646524-6F07-4980-B2D5-FA0B5BFE169E}" dt="2025-03-10T14:57:15.499" v="4410" actId="478"/>
          <ac:spMkLst>
            <pc:docMk/>
            <pc:sldMk cId="1716431163" sldId="260"/>
            <ac:spMk id="2" creationId="{7843329D-E9F9-E182-9BFE-A893805FFD75}"/>
          </ac:spMkLst>
        </pc:spChg>
        <pc:spChg chg="add mod">
          <ac:chgData name="Basu, Arunabho" userId="7d9619b6-3a35-425e-942c-a51ed9101f74" providerId="ADAL" clId="{F5646524-6F07-4980-B2D5-FA0B5BFE169E}" dt="2025-03-12T17:22:25.710" v="15609" actId="20577"/>
          <ac:spMkLst>
            <pc:docMk/>
            <pc:sldMk cId="1716431163" sldId="260"/>
            <ac:spMk id="3" creationId="{504C4594-5B7E-3EE8-2189-DC3E334CC0AD}"/>
          </ac:spMkLst>
        </pc:spChg>
        <pc:spChg chg="add mod">
          <ac:chgData name="Basu, Arunabho" userId="7d9619b6-3a35-425e-942c-a51ed9101f74" providerId="ADAL" clId="{F5646524-6F07-4980-B2D5-FA0B5BFE169E}" dt="2025-03-12T17:14:10.359" v="15532" actId="113"/>
          <ac:spMkLst>
            <pc:docMk/>
            <pc:sldMk cId="1716431163" sldId="260"/>
            <ac:spMk id="4" creationId="{7FED132D-ABD1-8426-CB8C-BFC0B189C568}"/>
          </ac:spMkLst>
        </pc:spChg>
        <pc:spChg chg="add mod">
          <ac:chgData name="Basu, Arunabho" userId="7d9619b6-3a35-425e-942c-a51ed9101f74" providerId="ADAL" clId="{F5646524-6F07-4980-B2D5-FA0B5BFE169E}" dt="2025-03-10T15:58:34.741" v="5964" actId="1076"/>
          <ac:spMkLst>
            <pc:docMk/>
            <pc:sldMk cId="1716431163" sldId="260"/>
            <ac:spMk id="16" creationId="{6F7A6610-740E-66FA-6630-997BAE0D2FEF}"/>
          </ac:spMkLst>
        </pc:spChg>
        <pc:spChg chg="add del mod">
          <ac:chgData name="Basu, Arunabho" userId="7d9619b6-3a35-425e-942c-a51ed9101f74" providerId="ADAL" clId="{F5646524-6F07-4980-B2D5-FA0B5BFE169E}" dt="2025-03-10T15:05:47.191" v="4606" actId="478"/>
          <ac:spMkLst>
            <pc:docMk/>
            <pc:sldMk cId="1716431163" sldId="260"/>
            <ac:spMk id="17" creationId="{8388BAF1-8EDB-CFF6-3362-BCBD23E1A3F4}"/>
          </ac:spMkLst>
        </pc:spChg>
        <pc:spChg chg="add mod">
          <ac:chgData name="Basu, Arunabho" userId="7d9619b6-3a35-425e-942c-a51ed9101f74" providerId="ADAL" clId="{F5646524-6F07-4980-B2D5-FA0B5BFE169E}" dt="2025-03-10T15:59:30.889" v="5974" actId="1076"/>
          <ac:spMkLst>
            <pc:docMk/>
            <pc:sldMk cId="1716431163" sldId="260"/>
            <ac:spMk id="18" creationId="{FA605DC6-92C1-EA46-0C2E-9EEFA8A3D8BE}"/>
          </ac:spMkLst>
        </pc:spChg>
        <pc:spChg chg="add mod">
          <ac:chgData name="Basu, Arunabho" userId="7d9619b6-3a35-425e-942c-a51ed9101f74" providerId="ADAL" clId="{F5646524-6F07-4980-B2D5-FA0B5BFE169E}" dt="2025-03-12T17:14:43.643" v="15551" actId="20577"/>
          <ac:spMkLst>
            <pc:docMk/>
            <pc:sldMk cId="1716431163" sldId="260"/>
            <ac:spMk id="19" creationId="{77A70AA3-6923-8169-7ACD-6F05BD281CAD}"/>
          </ac:spMkLst>
        </pc:spChg>
        <pc:graphicFrameChg chg="add del mod">
          <ac:chgData name="Basu, Arunabho" userId="7d9619b6-3a35-425e-942c-a51ed9101f74" providerId="ADAL" clId="{F5646524-6F07-4980-B2D5-FA0B5BFE169E}" dt="2025-03-10T14:58:55.187" v="4465" actId="478"/>
          <ac:graphicFrameMkLst>
            <pc:docMk/>
            <pc:sldMk cId="1716431163" sldId="260"/>
            <ac:graphicFrameMk id="5" creationId="{C9600A4D-280F-7FB8-2EFC-FD6E0E8A8DC1}"/>
          </ac:graphicFrameMkLst>
        </pc:graphicFrameChg>
        <pc:graphicFrameChg chg="add del mod">
          <ac:chgData name="Basu, Arunabho" userId="7d9619b6-3a35-425e-942c-a51ed9101f74" providerId="ADAL" clId="{F5646524-6F07-4980-B2D5-FA0B5BFE169E}" dt="2025-03-10T14:59:06.018" v="4467" actId="478"/>
          <ac:graphicFrameMkLst>
            <pc:docMk/>
            <pc:sldMk cId="1716431163" sldId="260"/>
            <ac:graphicFrameMk id="6" creationId="{D6303CAD-3D68-A8CE-C7E4-A73D792E16E9}"/>
          </ac:graphicFrameMkLst>
        </pc:graphicFrameChg>
        <pc:graphicFrameChg chg="add del mod">
          <ac:chgData name="Basu, Arunabho" userId="7d9619b6-3a35-425e-942c-a51ed9101f74" providerId="ADAL" clId="{F5646524-6F07-4980-B2D5-FA0B5BFE169E}" dt="2025-03-10T14:59:38.510" v="4470" actId="478"/>
          <ac:graphicFrameMkLst>
            <pc:docMk/>
            <pc:sldMk cId="1716431163" sldId="260"/>
            <ac:graphicFrameMk id="7" creationId="{8B352BDF-6B53-BD7D-6BAA-0AB47096DCEC}"/>
          </ac:graphicFrameMkLst>
        </pc:graphicFrameChg>
        <pc:picChg chg="add del mod">
          <ac:chgData name="Basu, Arunabho" userId="7d9619b6-3a35-425e-942c-a51ed9101f74" providerId="ADAL" clId="{F5646524-6F07-4980-B2D5-FA0B5BFE169E}" dt="2025-03-10T15:01:11.570" v="4483" actId="478"/>
          <ac:picMkLst>
            <pc:docMk/>
            <pc:sldMk cId="1716431163" sldId="260"/>
            <ac:picMk id="9" creationId="{4A89BB42-7515-32A4-F2F8-1BDEB9E830BD}"/>
          </ac:picMkLst>
        </pc:picChg>
        <pc:picChg chg="add del mod">
          <ac:chgData name="Basu, Arunabho" userId="7d9619b6-3a35-425e-942c-a51ed9101f74" providerId="ADAL" clId="{F5646524-6F07-4980-B2D5-FA0B5BFE169E}" dt="2025-03-10T15:03:35.758" v="4501" actId="478"/>
          <ac:picMkLst>
            <pc:docMk/>
            <pc:sldMk cId="1716431163" sldId="260"/>
            <ac:picMk id="11" creationId="{81D1E686-9A07-77AC-A186-89EDE8B9527E}"/>
          </ac:picMkLst>
        </pc:picChg>
        <pc:picChg chg="add mod">
          <ac:chgData name="Basu, Arunabho" userId="7d9619b6-3a35-425e-942c-a51ed9101f74" providerId="ADAL" clId="{F5646524-6F07-4980-B2D5-FA0B5BFE169E}" dt="2025-03-10T16:01:39.511" v="6003" actId="14100"/>
          <ac:picMkLst>
            <pc:docMk/>
            <pc:sldMk cId="1716431163" sldId="260"/>
            <ac:picMk id="13" creationId="{4E591DAC-DBBF-3D9B-BE0E-2D33E4AD82FF}"/>
          </ac:picMkLst>
        </pc:picChg>
        <pc:picChg chg="add mod">
          <ac:chgData name="Basu, Arunabho" userId="7d9619b6-3a35-425e-942c-a51ed9101f74" providerId="ADAL" clId="{F5646524-6F07-4980-B2D5-FA0B5BFE169E}" dt="2025-03-10T15:58:42.574" v="5966" actId="1076"/>
          <ac:picMkLst>
            <pc:docMk/>
            <pc:sldMk cId="1716431163" sldId="260"/>
            <ac:picMk id="15" creationId="{A1AF5311-E95F-31C3-5D91-D7AB46BFE245}"/>
          </ac:picMkLst>
        </pc:picChg>
      </pc:sldChg>
      <pc:sldChg chg="del">
        <pc:chgData name="Basu, Arunabho" userId="7d9619b6-3a35-425e-942c-a51ed9101f74" providerId="ADAL" clId="{F5646524-6F07-4980-B2D5-FA0B5BFE169E}" dt="2025-03-09T17:54:24.105" v="17" actId="47"/>
        <pc:sldMkLst>
          <pc:docMk/>
          <pc:sldMk cId="3891718785" sldId="261"/>
        </pc:sldMkLst>
      </pc:sldChg>
      <pc:sldChg chg="del">
        <pc:chgData name="Basu, Arunabho" userId="7d9619b6-3a35-425e-942c-a51ed9101f74" providerId="ADAL" clId="{F5646524-6F07-4980-B2D5-FA0B5BFE169E}" dt="2025-03-09T17:54:24.105" v="17" actId="47"/>
        <pc:sldMkLst>
          <pc:docMk/>
          <pc:sldMk cId="1603705600" sldId="262"/>
        </pc:sldMkLst>
      </pc:sldChg>
      <pc:sldChg chg="addSp delSp modSp del mod ord modShow">
        <pc:chgData name="Basu, Arunabho" userId="7d9619b6-3a35-425e-942c-a51ed9101f74" providerId="ADAL" clId="{F5646524-6F07-4980-B2D5-FA0B5BFE169E}" dt="2025-03-10T00:56:34.242" v="4245" actId="47"/>
        <pc:sldMkLst>
          <pc:docMk/>
          <pc:sldMk cId="1270056090" sldId="1318"/>
        </pc:sldMkLst>
        <pc:spChg chg="del">
          <ac:chgData name="Basu, Arunabho" userId="7d9619b6-3a35-425e-942c-a51ed9101f74" providerId="ADAL" clId="{F5646524-6F07-4980-B2D5-FA0B5BFE169E}" dt="2025-03-09T23:13:11.676" v="3326" actId="478"/>
          <ac:spMkLst>
            <pc:docMk/>
            <pc:sldMk cId="1270056090" sldId="1318"/>
            <ac:spMk id="2" creationId="{B5E9F578-59F4-49C3-BEF5-E1745560E76B}"/>
          </ac:spMkLst>
        </pc:spChg>
        <pc:spChg chg="mod">
          <ac:chgData name="Basu, Arunabho" userId="7d9619b6-3a35-425e-942c-a51ed9101f74" providerId="ADAL" clId="{F5646524-6F07-4980-B2D5-FA0B5BFE169E}" dt="2025-03-09T18:49:47.055" v="482" actId="20577"/>
          <ac:spMkLst>
            <pc:docMk/>
            <pc:sldMk cId="1270056090" sldId="1318"/>
            <ac:spMk id="4" creationId="{219ABDF2-FBCC-436C-9F38-CA7F32EA681A}"/>
          </ac:spMkLst>
        </pc:spChg>
        <pc:spChg chg="mod">
          <ac:chgData name="Basu, Arunabho" userId="7d9619b6-3a35-425e-942c-a51ed9101f74" providerId="ADAL" clId="{F5646524-6F07-4980-B2D5-FA0B5BFE169E}" dt="2025-03-09T23:47:01.972" v="3468" actId="14100"/>
          <ac:spMkLst>
            <pc:docMk/>
            <pc:sldMk cId="1270056090" sldId="1318"/>
            <ac:spMk id="6" creationId="{05303DDC-9D60-E079-61EC-FBB0B6A63C82}"/>
          </ac:spMkLst>
        </pc:spChg>
        <pc:spChg chg="mod">
          <ac:chgData name="Basu, Arunabho" userId="7d9619b6-3a35-425e-942c-a51ed9101f74" providerId="ADAL" clId="{F5646524-6F07-4980-B2D5-FA0B5BFE169E}" dt="2025-03-09T23:51:27.757" v="3490" actId="2711"/>
          <ac:spMkLst>
            <pc:docMk/>
            <pc:sldMk cId="1270056090" sldId="1318"/>
            <ac:spMk id="8" creationId="{55532626-88B3-BF12-4236-D8DEB79202D0}"/>
          </ac:spMkLst>
        </pc:spChg>
        <pc:spChg chg="mod">
          <ac:chgData name="Basu, Arunabho" userId="7d9619b6-3a35-425e-942c-a51ed9101f74" providerId="ADAL" clId="{F5646524-6F07-4980-B2D5-FA0B5BFE169E}" dt="2025-03-09T23:44:51.973" v="3443" actId="1076"/>
          <ac:spMkLst>
            <pc:docMk/>
            <pc:sldMk cId="1270056090" sldId="1318"/>
            <ac:spMk id="10" creationId="{7669F4B1-163E-3831-D525-353D67A0AE51}"/>
          </ac:spMkLst>
        </pc:spChg>
        <pc:spChg chg="mod">
          <ac:chgData name="Basu, Arunabho" userId="7d9619b6-3a35-425e-942c-a51ed9101f74" providerId="ADAL" clId="{F5646524-6F07-4980-B2D5-FA0B5BFE169E}" dt="2025-03-09T23:51:27.757" v="3490" actId="2711"/>
          <ac:spMkLst>
            <pc:docMk/>
            <pc:sldMk cId="1270056090" sldId="1318"/>
            <ac:spMk id="11" creationId="{AD169ED5-47F7-5C22-D369-F1480DF550BC}"/>
          </ac:spMkLst>
        </pc:spChg>
        <pc:spChg chg="mod">
          <ac:chgData name="Basu, Arunabho" userId="7d9619b6-3a35-425e-942c-a51ed9101f74" providerId="ADAL" clId="{F5646524-6F07-4980-B2D5-FA0B5BFE169E}" dt="2025-03-09T23:50:43.062" v="3477" actId="2711"/>
          <ac:spMkLst>
            <pc:docMk/>
            <pc:sldMk cId="1270056090" sldId="1318"/>
            <ac:spMk id="13" creationId="{3883769A-1DA3-28E3-D5B6-D753E3C900BA}"/>
          </ac:spMkLst>
        </pc:spChg>
        <pc:spChg chg="mod">
          <ac:chgData name="Basu, Arunabho" userId="7d9619b6-3a35-425e-942c-a51ed9101f74" providerId="ADAL" clId="{F5646524-6F07-4980-B2D5-FA0B5BFE169E}" dt="2025-03-09T23:51:27.757" v="3490" actId="2711"/>
          <ac:spMkLst>
            <pc:docMk/>
            <pc:sldMk cId="1270056090" sldId="1318"/>
            <ac:spMk id="31" creationId="{5AEDF1D5-A9F6-D190-BA78-C2D4A675F22C}"/>
          </ac:spMkLst>
        </pc:spChg>
        <pc:spChg chg="mod">
          <ac:chgData name="Basu, Arunabho" userId="7d9619b6-3a35-425e-942c-a51ed9101f74" providerId="ADAL" clId="{F5646524-6F07-4980-B2D5-FA0B5BFE169E}" dt="2025-03-09T23:47:16.010" v="3470" actId="1076"/>
          <ac:spMkLst>
            <pc:docMk/>
            <pc:sldMk cId="1270056090" sldId="1318"/>
            <ac:spMk id="32" creationId="{779F9362-3C49-F2CA-8E63-3A58DB069144}"/>
          </ac:spMkLst>
        </pc:spChg>
        <pc:spChg chg="mod">
          <ac:chgData name="Basu, Arunabho" userId="7d9619b6-3a35-425e-942c-a51ed9101f74" providerId="ADAL" clId="{F5646524-6F07-4980-B2D5-FA0B5BFE169E}" dt="2025-03-09T23:51:27.757" v="3490" actId="2711"/>
          <ac:spMkLst>
            <pc:docMk/>
            <pc:sldMk cId="1270056090" sldId="1318"/>
            <ac:spMk id="33" creationId="{0AD5059F-3C3F-1227-59AA-51F3140DE86A}"/>
          </ac:spMkLst>
        </pc:spChg>
        <pc:spChg chg="mod">
          <ac:chgData name="Basu, Arunabho" userId="7d9619b6-3a35-425e-942c-a51ed9101f74" providerId="ADAL" clId="{F5646524-6F07-4980-B2D5-FA0B5BFE169E}" dt="2025-03-09T23:51:27.757" v="3490" actId="2711"/>
          <ac:spMkLst>
            <pc:docMk/>
            <pc:sldMk cId="1270056090" sldId="1318"/>
            <ac:spMk id="34" creationId="{BBF6980C-131F-FAB8-D0DC-44AFFF986608}"/>
          </ac:spMkLst>
        </pc:spChg>
        <pc:spChg chg="mod">
          <ac:chgData name="Basu, Arunabho" userId="7d9619b6-3a35-425e-942c-a51ed9101f74" providerId="ADAL" clId="{F5646524-6F07-4980-B2D5-FA0B5BFE169E}" dt="2025-03-09T23:51:27.757" v="3490" actId="2711"/>
          <ac:spMkLst>
            <pc:docMk/>
            <pc:sldMk cId="1270056090" sldId="1318"/>
            <ac:spMk id="43" creationId="{014FD7E4-A5E6-8DB2-06E7-0CEF36879131}"/>
          </ac:spMkLst>
        </pc:spChg>
        <pc:picChg chg="add mod">
          <ac:chgData name="Basu, Arunabho" userId="7d9619b6-3a35-425e-942c-a51ed9101f74" providerId="ADAL" clId="{F5646524-6F07-4980-B2D5-FA0B5BFE169E}" dt="2025-03-09T17:59:47.319" v="51"/>
          <ac:picMkLst>
            <pc:docMk/>
            <pc:sldMk cId="1270056090" sldId="1318"/>
            <ac:picMk id="3" creationId="{AE5B19DB-6257-24B8-E99E-9FFC85B82626}"/>
          </ac:picMkLst>
        </pc:picChg>
        <pc:picChg chg="mod">
          <ac:chgData name="Basu, Arunabho" userId="7d9619b6-3a35-425e-942c-a51ed9101f74" providerId="ADAL" clId="{F5646524-6F07-4980-B2D5-FA0B5BFE169E}" dt="2025-03-09T23:47:16.010" v="3470" actId="1076"/>
          <ac:picMkLst>
            <pc:docMk/>
            <pc:sldMk cId="1270056090" sldId="1318"/>
            <ac:picMk id="42" creationId="{BEFE7D22-7956-2DF9-0908-2143E29512A4}"/>
          </ac:picMkLst>
        </pc:picChg>
        <pc:cxnChg chg="mod">
          <ac:chgData name="Basu, Arunabho" userId="7d9619b6-3a35-425e-942c-a51ed9101f74" providerId="ADAL" clId="{F5646524-6F07-4980-B2D5-FA0B5BFE169E}" dt="2025-03-09T23:44:51.973" v="3443" actId="1076"/>
          <ac:cxnSpMkLst>
            <pc:docMk/>
            <pc:sldMk cId="1270056090" sldId="1318"/>
            <ac:cxnSpMk id="5" creationId="{B2922C4E-2A2D-0571-7C38-B030A0EBD185}"/>
          </ac:cxnSpMkLst>
        </pc:cxnChg>
        <pc:cxnChg chg="mod">
          <ac:chgData name="Basu, Arunabho" userId="7d9619b6-3a35-425e-942c-a51ed9101f74" providerId="ADAL" clId="{F5646524-6F07-4980-B2D5-FA0B5BFE169E}" dt="2025-03-09T23:44:51.973" v="3443" actId="1076"/>
          <ac:cxnSpMkLst>
            <pc:docMk/>
            <pc:sldMk cId="1270056090" sldId="1318"/>
            <ac:cxnSpMk id="14" creationId="{9F7598A5-08CB-7362-B7E9-EA198065BABE}"/>
          </ac:cxnSpMkLst>
        </pc:cxnChg>
        <pc:cxnChg chg="mod">
          <ac:chgData name="Basu, Arunabho" userId="7d9619b6-3a35-425e-942c-a51ed9101f74" providerId="ADAL" clId="{F5646524-6F07-4980-B2D5-FA0B5BFE169E}" dt="2025-03-09T23:44:51.973" v="3443" actId="1076"/>
          <ac:cxnSpMkLst>
            <pc:docMk/>
            <pc:sldMk cId="1270056090" sldId="1318"/>
            <ac:cxnSpMk id="15" creationId="{8C420A86-DF7C-83FC-63EF-0264A2C7619F}"/>
          </ac:cxnSpMkLst>
        </pc:cxnChg>
        <pc:cxnChg chg="mod">
          <ac:chgData name="Basu, Arunabho" userId="7d9619b6-3a35-425e-942c-a51ed9101f74" providerId="ADAL" clId="{F5646524-6F07-4980-B2D5-FA0B5BFE169E}" dt="2025-03-09T23:44:51.973" v="3443" actId="1076"/>
          <ac:cxnSpMkLst>
            <pc:docMk/>
            <pc:sldMk cId="1270056090" sldId="1318"/>
            <ac:cxnSpMk id="16" creationId="{AA42FD79-FF89-4CCB-EEB7-3300309822A4}"/>
          </ac:cxnSpMkLst>
        </pc:cxnChg>
        <pc:cxnChg chg="mod">
          <ac:chgData name="Basu, Arunabho" userId="7d9619b6-3a35-425e-942c-a51ed9101f74" providerId="ADAL" clId="{F5646524-6F07-4980-B2D5-FA0B5BFE169E}" dt="2025-03-09T23:45:07.213" v="3446" actId="1076"/>
          <ac:cxnSpMkLst>
            <pc:docMk/>
            <pc:sldMk cId="1270056090" sldId="1318"/>
            <ac:cxnSpMk id="17" creationId="{D7D64905-2BD0-A011-DD5C-BB76329A0B89}"/>
          </ac:cxnSpMkLst>
        </pc:cxnChg>
        <pc:cxnChg chg="mod">
          <ac:chgData name="Basu, Arunabho" userId="7d9619b6-3a35-425e-942c-a51ed9101f74" providerId="ADAL" clId="{F5646524-6F07-4980-B2D5-FA0B5BFE169E}" dt="2025-03-09T23:44:51.973" v="3443" actId="1076"/>
          <ac:cxnSpMkLst>
            <pc:docMk/>
            <pc:sldMk cId="1270056090" sldId="1318"/>
            <ac:cxnSpMk id="18" creationId="{32339CAF-7828-1301-53BF-8F41CA889F05}"/>
          </ac:cxnSpMkLst>
        </pc:cxnChg>
        <pc:cxnChg chg="mod">
          <ac:chgData name="Basu, Arunabho" userId="7d9619b6-3a35-425e-942c-a51ed9101f74" providerId="ADAL" clId="{F5646524-6F07-4980-B2D5-FA0B5BFE169E}" dt="2025-03-09T23:44:51.973" v="3443" actId="1076"/>
          <ac:cxnSpMkLst>
            <pc:docMk/>
            <pc:sldMk cId="1270056090" sldId="1318"/>
            <ac:cxnSpMk id="19" creationId="{65B8DA30-363F-3F4A-5D20-DDCB846C661B}"/>
          </ac:cxnSpMkLst>
        </pc:cxnChg>
        <pc:cxnChg chg="mod">
          <ac:chgData name="Basu, Arunabho" userId="7d9619b6-3a35-425e-942c-a51ed9101f74" providerId="ADAL" clId="{F5646524-6F07-4980-B2D5-FA0B5BFE169E}" dt="2025-03-09T23:47:16.010" v="3470" actId="1076"/>
          <ac:cxnSpMkLst>
            <pc:docMk/>
            <pc:sldMk cId="1270056090" sldId="1318"/>
            <ac:cxnSpMk id="30" creationId="{37AF0ECE-AB20-2E70-E935-380C959AE189}"/>
          </ac:cxnSpMkLst>
        </pc:cxnChg>
        <pc:cxnChg chg="mod">
          <ac:chgData name="Basu, Arunabho" userId="7d9619b6-3a35-425e-942c-a51ed9101f74" providerId="ADAL" clId="{F5646524-6F07-4980-B2D5-FA0B5BFE169E}" dt="2025-03-09T23:47:16.010" v="3470" actId="1076"/>
          <ac:cxnSpMkLst>
            <pc:docMk/>
            <pc:sldMk cId="1270056090" sldId="1318"/>
            <ac:cxnSpMk id="35" creationId="{252622F7-72C5-323E-A5C0-4F0A704737F1}"/>
          </ac:cxnSpMkLst>
        </pc:cxnChg>
        <pc:cxnChg chg="mod">
          <ac:chgData name="Basu, Arunabho" userId="7d9619b6-3a35-425e-942c-a51ed9101f74" providerId="ADAL" clId="{F5646524-6F07-4980-B2D5-FA0B5BFE169E}" dt="2025-03-09T23:47:16.010" v="3470" actId="1076"/>
          <ac:cxnSpMkLst>
            <pc:docMk/>
            <pc:sldMk cId="1270056090" sldId="1318"/>
            <ac:cxnSpMk id="36" creationId="{6F43643D-4EA0-DA8A-4454-0E93EB223A3B}"/>
          </ac:cxnSpMkLst>
        </pc:cxnChg>
        <pc:cxnChg chg="mod">
          <ac:chgData name="Basu, Arunabho" userId="7d9619b6-3a35-425e-942c-a51ed9101f74" providerId="ADAL" clId="{F5646524-6F07-4980-B2D5-FA0B5BFE169E}" dt="2025-03-09T23:47:16.010" v="3470" actId="1076"/>
          <ac:cxnSpMkLst>
            <pc:docMk/>
            <pc:sldMk cId="1270056090" sldId="1318"/>
            <ac:cxnSpMk id="37" creationId="{9B19FDE4-1956-6F88-EDAC-B1E311731D2C}"/>
          </ac:cxnSpMkLst>
        </pc:cxnChg>
      </pc:sldChg>
      <pc:sldChg chg="addSp delSp modSp mod ord modNotesTx">
        <pc:chgData name="Basu, Arunabho" userId="7d9619b6-3a35-425e-942c-a51ed9101f74" providerId="ADAL" clId="{F5646524-6F07-4980-B2D5-FA0B5BFE169E}" dt="2025-03-12T17:34:18.281" v="15753" actId="1076"/>
        <pc:sldMkLst>
          <pc:docMk/>
          <pc:sldMk cId="102329072" sldId="1394"/>
        </pc:sldMkLst>
        <pc:spChg chg="add mod">
          <ac:chgData name="Basu, Arunabho" userId="7d9619b6-3a35-425e-942c-a51ed9101f74" providerId="ADAL" clId="{F5646524-6F07-4980-B2D5-FA0B5BFE169E}" dt="2025-03-12T17:34:02.901" v="15752" actId="115"/>
          <ac:spMkLst>
            <pc:docMk/>
            <pc:sldMk cId="102329072" sldId="1394"/>
            <ac:spMk id="3" creationId="{EAF41806-E480-FE89-37B7-B2128531D1C0}"/>
          </ac:spMkLst>
        </pc:spChg>
        <pc:spChg chg="del">
          <ac:chgData name="Basu, Arunabho" userId="7d9619b6-3a35-425e-942c-a51ed9101f74" providerId="ADAL" clId="{F5646524-6F07-4980-B2D5-FA0B5BFE169E}" dt="2025-03-09T23:12:46.656" v="3323" actId="478"/>
          <ac:spMkLst>
            <pc:docMk/>
            <pc:sldMk cId="102329072" sldId="1394"/>
            <ac:spMk id="4" creationId="{34FD2577-62D9-211B-DE56-811FDAF50EB5}"/>
          </ac:spMkLst>
        </pc:spChg>
        <pc:spChg chg="mod">
          <ac:chgData name="Basu, Arunabho" userId="7d9619b6-3a35-425e-942c-a51ed9101f74" providerId="ADAL" clId="{F5646524-6F07-4980-B2D5-FA0B5BFE169E}" dt="2025-03-09T17:55:50.569" v="24" actId="1076"/>
          <ac:spMkLst>
            <pc:docMk/>
            <pc:sldMk cId="102329072" sldId="1394"/>
            <ac:spMk id="5" creationId="{FD2C4B10-31A1-924D-8C6D-6D65A354C374}"/>
          </ac:spMkLst>
        </pc:spChg>
        <pc:graphicFrameChg chg="mod modGraphic">
          <ac:chgData name="Basu, Arunabho" userId="7d9619b6-3a35-425e-942c-a51ed9101f74" providerId="ADAL" clId="{F5646524-6F07-4980-B2D5-FA0B5BFE169E}" dt="2025-03-12T17:34:18.281" v="15753" actId="1076"/>
          <ac:graphicFrameMkLst>
            <pc:docMk/>
            <pc:sldMk cId="102329072" sldId="1394"/>
            <ac:graphicFrameMk id="7" creationId="{E3DB1156-33C3-C4D1-A0F5-C0ABA77D285D}"/>
          </ac:graphicFrameMkLst>
        </pc:graphicFrameChg>
        <pc:picChg chg="add mod">
          <ac:chgData name="Basu, Arunabho" userId="7d9619b6-3a35-425e-942c-a51ed9101f74" providerId="ADAL" clId="{F5646524-6F07-4980-B2D5-FA0B5BFE169E}" dt="2025-03-09T17:59:49.929" v="52"/>
          <ac:picMkLst>
            <pc:docMk/>
            <pc:sldMk cId="102329072" sldId="1394"/>
            <ac:picMk id="2" creationId="{4B9531AE-F463-F13E-5A5E-D3487D110B53}"/>
          </ac:picMkLst>
        </pc:picChg>
      </pc:sldChg>
      <pc:sldChg chg="delSp modSp mod ord modNotesTx">
        <pc:chgData name="Basu, Arunabho" userId="7d9619b6-3a35-425e-942c-a51ed9101f74" providerId="ADAL" clId="{F5646524-6F07-4980-B2D5-FA0B5BFE169E}" dt="2025-03-12T17:23:39.735" v="15613"/>
        <pc:sldMkLst>
          <pc:docMk/>
          <pc:sldMk cId="3053872802" sldId="1395"/>
        </pc:sldMkLst>
        <pc:spChg chg="mod">
          <ac:chgData name="Basu, Arunabho" userId="7d9619b6-3a35-425e-942c-a51ed9101f74" providerId="ADAL" clId="{F5646524-6F07-4980-B2D5-FA0B5BFE169E}" dt="2025-03-09T18:24:00.951" v="231"/>
          <ac:spMkLst>
            <pc:docMk/>
            <pc:sldMk cId="3053872802" sldId="1395"/>
            <ac:spMk id="2" creationId="{51A6219F-81D0-1158-71FE-06C8A40A5EA7}"/>
          </ac:spMkLst>
        </pc:spChg>
        <pc:spChg chg="mod">
          <ac:chgData name="Basu, Arunabho" userId="7d9619b6-3a35-425e-942c-a51ed9101f74" providerId="ADAL" clId="{F5646524-6F07-4980-B2D5-FA0B5BFE169E}" dt="2025-03-10T19:23:02.246" v="9805" actId="20577"/>
          <ac:spMkLst>
            <pc:docMk/>
            <pc:sldMk cId="3053872802" sldId="1395"/>
            <ac:spMk id="3" creationId="{47B0E22F-7060-2824-4F9E-79A81400BFE4}"/>
          </ac:spMkLst>
        </pc:spChg>
        <pc:spChg chg="del">
          <ac:chgData name="Basu, Arunabho" userId="7d9619b6-3a35-425e-942c-a51ed9101f74" providerId="ADAL" clId="{F5646524-6F07-4980-B2D5-FA0B5BFE169E}" dt="2025-03-09T23:13:22.747" v="3328" actId="478"/>
          <ac:spMkLst>
            <pc:docMk/>
            <pc:sldMk cId="3053872802" sldId="1395"/>
            <ac:spMk id="4" creationId="{60B5F066-22F9-CB7A-2DAD-AA42D263CABB}"/>
          </ac:spMkLst>
        </pc:spChg>
      </pc:sldChg>
      <pc:sldChg chg="addSp delSp modSp del mod modShow modNotesTx">
        <pc:chgData name="Basu, Arunabho" userId="7d9619b6-3a35-425e-942c-a51ed9101f74" providerId="ADAL" clId="{F5646524-6F07-4980-B2D5-FA0B5BFE169E}" dt="2025-03-10T00:56:34.242" v="4245" actId="47"/>
        <pc:sldMkLst>
          <pc:docMk/>
          <pc:sldMk cId="2009159560" sldId="1396"/>
        </pc:sldMkLst>
        <pc:spChg chg="del">
          <ac:chgData name="Basu, Arunabho" userId="7d9619b6-3a35-425e-942c-a51ed9101f74" providerId="ADAL" clId="{F5646524-6F07-4980-B2D5-FA0B5BFE169E}" dt="2025-03-09T23:13:07.206" v="3325" actId="478"/>
          <ac:spMkLst>
            <pc:docMk/>
            <pc:sldMk cId="2009159560" sldId="1396"/>
            <ac:spMk id="4" creationId="{CD7728AC-1E44-8BDF-CE15-47281C1DC097}"/>
          </ac:spMkLst>
        </pc:spChg>
        <pc:spChg chg="mod">
          <ac:chgData name="Basu, Arunabho" userId="7d9619b6-3a35-425e-942c-a51ed9101f74" providerId="ADAL" clId="{F5646524-6F07-4980-B2D5-FA0B5BFE169E}" dt="2025-03-09T19:09:15.442" v="1261" actId="1076"/>
          <ac:spMkLst>
            <pc:docMk/>
            <pc:sldMk cId="2009159560" sldId="1396"/>
            <ac:spMk id="5" creationId="{3F1C5B19-2B1C-9543-90FF-044442F5A667}"/>
          </ac:spMkLst>
        </pc:spChg>
        <pc:spChg chg="mod">
          <ac:chgData name="Basu, Arunabho" userId="7d9619b6-3a35-425e-942c-a51ed9101f74" providerId="ADAL" clId="{F5646524-6F07-4980-B2D5-FA0B5BFE169E}" dt="2025-03-09T23:51:50.788" v="3496" actId="1076"/>
          <ac:spMkLst>
            <pc:docMk/>
            <pc:sldMk cId="2009159560" sldId="1396"/>
            <ac:spMk id="10" creationId="{EC3D72D3-98FB-8833-AD89-2E9F84A7EB4C}"/>
          </ac:spMkLst>
        </pc:spChg>
        <pc:picChg chg="add mod">
          <ac:chgData name="Basu, Arunabho" userId="7d9619b6-3a35-425e-942c-a51ed9101f74" providerId="ADAL" clId="{F5646524-6F07-4980-B2D5-FA0B5BFE169E}" dt="2025-03-09T17:59:45.700" v="50"/>
          <ac:picMkLst>
            <pc:docMk/>
            <pc:sldMk cId="2009159560" sldId="1396"/>
            <ac:picMk id="2" creationId="{97BEBA3E-F442-1F07-F8D2-BB39A25603EE}"/>
          </ac:picMkLst>
        </pc:picChg>
      </pc:sldChg>
      <pc:sldChg chg="addSp delSp modSp del mod ord modNotesTx">
        <pc:chgData name="Basu, Arunabho" userId="7d9619b6-3a35-425e-942c-a51ed9101f74" providerId="ADAL" clId="{F5646524-6F07-4980-B2D5-FA0B5BFE169E}" dt="2025-03-12T17:57:37.164" v="16150" actId="47"/>
        <pc:sldMkLst>
          <pc:docMk/>
          <pc:sldMk cId="1500657828" sldId="1397"/>
        </pc:sldMkLst>
        <pc:spChg chg="mod">
          <ac:chgData name="Basu, Arunabho" userId="7d9619b6-3a35-425e-942c-a51ed9101f74" providerId="ADAL" clId="{F5646524-6F07-4980-B2D5-FA0B5BFE169E}" dt="2025-03-09T23:32:04.993" v="3418" actId="14100"/>
          <ac:spMkLst>
            <pc:docMk/>
            <pc:sldMk cId="1500657828" sldId="1397"/>
            <ac:spMk id="3" creationId="{62DA241A-606E-6C33-7250-CFE3E4223375}"/>
          </ac:spMkLst>
        </pc:spChg>
        <pc:spChg chg="del">
          <ac:chgData name="Basu, Arunabho" userId="7d9619b6-3a35-425e-942c-a51ed9101f74" providerId="ADAL" clId="{F5646524-6F07-4980-B2D5-FA0B5BFE169E}" dt="2025-03-09T23:12:54.546" v="3324" actId="478"/>
          <ac:spMkLst>
            <pc:docMk/>
            <pc:sldMk cId="1500657828" sldId="1397"/>
            <ac:spMk id="4" creationId="{118974D8-C3DF-2026-FB73-86F05AAD8AFE}"/>
          </ac:spMkLst>
        </pc:spChg>
        <pc:spChg chg="mod">
          <ac:chgData name="Basu, Arunabho" userId="7d9619b6-3a35-425e-942c-a51ed9101f74" providerId="ADAL" clId="{F5646524-6F07-4980-B2D5-FA0B5BFE169E}" dt="2025-03-09T23:32:07.507" v="3419" actId="14100"/>
          <ac:spMkLst>
            <pc:docMk/>
            <pc:sldMk cId="1500657828" sldId="1397"/>
            <ac:spMk id="8" creationId="{3397BD57-1010-529F-C4C6-03F7B09417B5}"/>
          </ac:spMkLst>
        </pc:spChg>
        <pc:graphicFrameChg chg="mod">
          <ac:chgData name="Basu, Arunabho" userId="7d9619b6-3a35-425e-942c-a51ed9101f74" providerId="ADAL" clId="{F5646524-6F07-4980-B2D5-FA0B5BFE169E}" dt="2025-03-09T23:31:55.115" v="3417" actId="113"/>
          <ac:graphicFrameMkLst>
            <pc:docMk/>
            <pc:sldMk cId="1500657828" sldId="1397"/>
            <ac:graphicFrameMk id="7" creationId="{DBE52FDE-EECF-D383-36A8-96313DA4CC62}"/>
          </ac:graphicFrameMkLst>
        </pc:graphicFrameChg>
        <pc:picChg chg="add mod">
          <ac:chgData name="Basu, Arunabho" userId="7d9619b6-3a35-425e-942c-a51ed9101f74" providerId="ADAL" clId="{F5646524-6F07-4980-B2D5-FA0B5BFE169E}" dt="2025-03-09T17:59:44.299" v="49"/>
          <ac:picMkLst>
            <pc:docMk/>
            <pc:sldMk cId="1500657828" sldId="1397"/>
            <ac:picMk id="9" creationId="{9219AD4B-7B47-5A77-F649-B935E449AE4F}"/>
          </ac:picMkLst>
        </pc:picChg>
      </pc:sldChg>
      <pc:sldChg chg="delSp modSp del mod ord">
        <pc:chgData name="Basu, Arunabho" userId="7d9619b6-3a35-425e-942c-a51ed9101f74" providerId="ADAL" clId="{F5646524-6F07-4980-B2D5-FA0B5BFE169E}" dt="2025-03-10T17:03:28.938" v="7514" actId="47"/>
        <pc:sldMkLst>
          <pc:docMk/>
          <pc:sldMk cId="2078380961" sldId="1402"/>
        </pc:sldMkLst>
        <pc:spChg chg="del">
          <ac:chgData name="Basu, Arunabho" userId="7d9619b6-3a35-425e-942c-a51ed9101f74" providerId="ADAL" clId="{F5646524-6F07-4980-B2D5-FA0B5BFE169E}" dt="2025-03-09T23:13:32.947" v="3329" actId="478"/>
          <ac:spMkLst>
            <pc:docMk/>
            <pc:sldMk cId="2078380961" sldId="1402"/>
            <ac:spMk id="2" creationId="{F84F5EC7-5963-8702-EE3B-F0BAE6CB931E}"/>
          </ac:spMkLst>
        </pc:spChg>
        <pc:spChg chg="mod">
          <ac:chgData name="Basu, Arunabho" userId="7d9619b6-3a35-425e-942c-a51ed9101f74" providerId="ADAL" clId="{F5646524-6F07-4980-B2D5-FA0B5BFE169E}" dt="2025-03-09T18:50:37.392" v="515" actId="20577"/>
          <ac:spMkLst>
            <pc:docMk/>
            <pc:sldMk cId="2078380961" sldId="1402"/>
            <ac:spMk id="4" creationId="{E2AA2BE0-903E-4377-C310-F66657AA0F9A}"/>
          </ac:spMkLst>
        </pc:spChg>
        <pc:spChg chg="mod">
          <ac:chgData name="Basu, Arunabho" userId="7d9619b6-3a35-425e-942c-a51ed9101f74" providerId="ADAL" clId="{F5646524-6F07-4980-B2D5-FA0B5BFE169E}" dt="2025-03-09T23:55:26.424" v="3520" actId="1076"/>
          <ac:spMkLst>
            <pc:docMk/>
            <pc:sldMk cId="2078380961" sldId="1402"/>
            <ac:spMk id="5" creationId="{01F5ECB6-904C-F7A2-B9FC-D2AF4C78DB2C}"/>
          </ac:spMkLst>
        </pc:spChg>
        <pc:spChg chg="mod">
          <ac:chgData name="Basu, Arunabho" userId="7d9619b6-3a35-425e-942c-a51ed9101f74" providerId="ADAL" clId="{F5646524-6F07-4980-B2D5-FA0B5BFE169E}" dt="2025-03-09T23:54:43.106" v="3512" actId="2711"/>
          <ac:spMkLst>
            <pc:docMk/>
            <pc:sldMk cId="2078380961" sldId="1402"/>
            <ac:spMk id="9" creationId="{83F5540C-9E54-2516-5965-A5BBB5F8E294}"/>
          </ac:spMkLst>
        </pc:spChg>
        <pc:spChg chg="mod">
          <ac:chgData name="Basu, Arunabho" userId="7d9619b6-3a35-425e-942c-a51ed9101f74" providerId="ADAL" clId="{F5646524-6F07-4980-B2D5-FA0B5BFE169E}" dt="2025-03-09T18:40:04.417" v="391" actId="1076"/>
          <ac:spMkLst>
            <pc:docMk/>
            <pc:sldMk cId="2078380961" sldId="1402"/>
            <ac:spMk id="15" creationId="{226FB63F-2ACA-2B9E-FE12-F8684300C81D}"/>
          </ac:spMkLst>
        </pc:spChg>
        <pc:spChg chg="mod">
          <ac:chgData name="Basu, Arunabho" userId="7d9619b6-3a35-425e-942c-a51ed9101f74" providerId="ADAL" clId="{F5646524-6F07-4980-B2D5-FA0B5BFE169E}" dt="2025-03-09T23:55:14.645" v="3518" actId="1076"/>
          <ac:spMkLst>
            <pc:docMk/>
            <pc:sldMk cId="2078380961" sldId="1402"/>
            <ac:spMk id="16" creationId="{D5049ED5-32B2-3948-A60B-33C765A7E10A}"/>
          </ac:spMkLst>
        </pc:spChg>
        <pc:spChg chg="mod">
          <ac:chgData name="Basu, Arunabho" userId="7d9619b6-3a35-425e-942c-a51ed9101f74" providerId="ADAL" clId="{F5646524-6F07-4980-B2D5-FA0B5BFE169E}" dt="2025-03-09T23:55:21.158" v="3519" actId="1076"/>
          <ac:spMkLst>
            <pc:docMk/>
            <pc:sldMk cId="2078380961" sldId="1402"/>
            <ac:spMk id="17" creationId="{685A1FCE-6C79-DE85-D1CE-06137DC3BB77}"/>
          </ac:spMkLst>
        </pc:spChg>
        <pc:spChg chg="mod">
          <ac:chgData name="Basu, Arunabho" userId="7d9619b6-3a35-425e-942c-a51ed9101f74" providerId="ADAL" clId="{F5646524-6F07-4980-B2D5-FA0B5BFE169E}" dt="2025-03-09T18:38:52.774" v="370" actId="1076"/>
          <ac:spMkLst>
            <pc:docMk/>
            <pc:sldMk cId="2078380961" sldId="1402"/>
            <ac:spMk id="24" creationId="{74B984E9-BE38-0288-68EB-261D5D7B450C}"/>
          </ac:spMkLst>
        </pc:spChg>
        <pc:spChg chg="mod">
          <ac:chgData name="Basu, Arunabho" userId="7d9619b6-3a35-425e-942c-a51ed9101f74" providerId="ADAL" clId="{F5646524-6F07-4980-B2D5-FA0B5BFE169E}" dt="2025-03-09T18:38:41.911" v="368" actId="1076"/>
          <ac:spMkLst>
            <pc:docMk/>
            <pc:sldMk cId="2078380961" sldId="1402"/>
            <ac:spMk id="25" creationId="{E8DD99C0-846C-AB44-D637-387930088A45}"/>
          </ac:spMkLst>
        </pc:spChg>
        <pc:spChg chg="mod">
          <ac:chgData name="Basu, Arunabho" userId="7d9619b6-3a35-425e-942c-a51ed9101f74" providerId="ADAL" clId="{F5646524-6F07-4980-B2D5-FA0B5BFE169E}" dt="2025-03-09T18:38:47.810" v="369" actId="1076"/>
          <ac:spMkLst>
            <pc:docMk/>
            <pc:sldMk cId="2078380961" sldId="1402"/>
            <ac:spMk id="26" creationId="{ED72F55C-C5E9-C9DC-1ABA-4D8D845865DC}"/>
          </ac:spMkLst>
        </pc:spChg>
        <pc:picChg chg="mod">
          <ac:chgData name="Basu, Arunabho" userId="7d9619b6-3a35-425e-942c-a51ed9101f74" providerId="ADAL" clId="{F5646524-6F07-4980-B2D5-FA0B5BFE169E}" dt="2025-03-09T23:55:08.290" v="3517" actId="1076"/>
          <ac:picMkLst>
            <pc:docMk/>
            <pc:sldMk cId="2078380961" sldId="1402"/>
            <ac:picMk id="8" creationId="{CD15420D-2E58-4398-5FF8-4038BBC98A32}"/>
          </ac:picMkLst>
        </pc:picChg>
        <pc:picChg chg="mod">
          <ac:chgData name="Basu, Arunabho" userId="7d9619b6-3a35-425e-942c-a51ed9101f74" providerId="ADAL" clId="{F5646524-6F07-4980-B2D5-FA0B5BFE169E}" dt="2025-03-09T18:39:53.793" v="388" actId="14100"/>
          <ac:picMkLst>
            <pc:docMk/>
            <pc:sldMk cId="2078380961" sldId="1402"/>
            <ac:picMk id="10" creationId="{F4EE4124-A210-E085-EA63-4FD8461974FF}"/>
          </ac:picMkLst>
        </pc:picChg>
        <pc:picChg chg="mod">
          <ac:chgData name="Basu, Arunabho" userId="7d9619b6-3a35-425e-942c-a51ed9101f74" providerId="ADAL" clId="{F5646524-6F07-4980-B2D5-FA0B5BFE169E}" dt="2025-03-09T18:38:27.464" v="365" actId="1076"/>
          <ac:picMkLst>
            <pc:docMk/>
            <pc:sldMk cId="2078380961" sldId="1402"/>
            <ac:picMk id="14" creationId="{365D747C-87BB-8311-5B93-58B501A900C5}"/>
          </ac:picMkLst>
        </pc:picChg>
        <pc:cxnChg chg="mod">
          <ac:chgData name="Basu, Arunabho" userId="7d9619b6-3a35-425e-942c-a51ed9101f74" providerId="ADAL" clId="{F5646524-6F07-4980-B2D5-FA0B5BFE169E}" dt="2025-03-09T18:40:27.830" v="397" actId="14100"/>
          <ac:cxnSpMkLst>
            <pc:docMk/>
            <pc:sldMk cId="2078380961" sldId="1402"/>
            <ac:cxnSpMk id="19" creationId="{DE836467-557E-AF68-58B6-D2845829338F}"/>
          </ac:cxnSpMkLst>
        </pc:cxnChg>
        <pc:cxnChg chg="mod">
          <ac:chgData name="Basu, Arunabho" userId="7d9619b6-3a35-425e-942c-a51ed9101f74" providerId="ADAL" clId="{F5646524-6F07-4980-B2D5-FA0B5BFE169E}" dt="2025-03-09T18:40:19.179" v="395" actId="14100"/>
          <ac:cxnSpMkLst>
            <pc:docMk/>
            <pc:sldMk cId="2078380961" sldId="1402"/>
            <ac:cxnSpMk id="20" creationId="{369D0ADC-7E49-A465-555C-F7B8CA145AC6}"/>
          </ac:cxnSpMkLst>
        </pc:cxnChg>
      </pc:sldChg>
      <pc:sldChg chg="addSp delSp modSp mod ord modShow modNotesTx">
        <pc:chgData name="Basu, Arunabho" userId="7d9619b6-3a35-425e-942c-a51ed9101f74" providerId="ADAL" clId="{F5646524-6F07-4980-B2D5-FA0B5BFE169E}" dt="2025-03-12T18:34:48.149" v="16266" actId="1076"/>
        <pc:sldMkLst>
          <pc:docMk/>
          <pc:sldMk cId="3940294342" sldId="1417"/>
        </pc:sldMkLst>
        <pc:spChg chg="del mod">
          <ac:chgData name="Basu, Arunabho" userId="7d9619b6-3a35-425e-942c-a51ed9101f74" providerId="ADAL" clId="{F5646524-6F07-4980-B2D5-FA0B5BFE169E}" dt="2025-03-09T18:43:08.408" v="422" actId="478"/>
          <ac:spMkLst>
            <pc:docMk/>
            <pc:sldMk cId="3940294342" sldId="1417"/>
            <ac:spMk id="3" creationId="{7215290B-741D-D66B-3818-8498D29CBEA2}"/>
          </ac:spMkLst>
        </pc:spChg>
        <pc:spChg chg="del">
          <ac:chgData name="Basu, Arunabho" userId="7d9619b6-3a35-425e-942c-a51ed9101f74" providerId="ADAL" clId="{F5646524-6F07-4980-B2D5-FA0B5BFE169E}" dt="2025-03-09T23:13:16.776" v="3327" actId="478"/>
          <ac:spMkLst>
            <pc:docMk/>
            <pc:sldMk cId="3940294342" sldId="1417"/>
            <ac:spMk id="4" creationId="{6454BB5F-CA6F-D97F-D4E1-68676E72C73B}"/>
          </ac:spMkLst>
        </pc:spChg>
        <pc:spChg chg="add del mod">
          <ac:chgData name="Basu, Arunabho" userId="7d9619b6-3a35-425e-942c-a51ed9101f74" providerId="ADAL" clId="{F5646524-6F07-4980-B2D5-FA0B5BFE169E}" dt="2025-03-10T21:38:00.972" v="12940" actId="478"/>
          <ac:spMkLst>
            <pc:docMk/>
            <pc:sldMk cId="3940294342" sldId="1417"/>
            <ac:spMk id="4" creationId="{E8F45015-A10A-3E3C-A923-DC411F9FB25C}"/>
          </ac:spMkLst>
        </pc:spChg>
        <pc:spChg chg="add del mod">
          <ac:chgData name="Basu, Arunabho" userId="7d9619b6-3a35-425e-942c-a51ed9101f74" providerId="ADAL" clId="{F5646524-6F07-4980-B2D5-FA0B5BFE169E}" dt="2025-03-10T21:37:59.411" v="12939" actId="478"/>
          <ac:spMkLst>
            <pc:docMk/>
            <pc:sldMk cId="3940294342" sldId="1417"/>
            <ac:spMk id="7" creationId="{651FB17A-F86A-C40F-9E28-867EFACCC8B3}"/>
          </ac:spMkLst>
        </pc:spChg>
        <pc:spChg chg="del mod">
          <ac:chgData name="Basu, Arunabho" userId="7d9619b6-3a35-425e-942c-a51ed9101f74" providerId="ADAL" clId="{F5646524-6F07-4980-B2D5-FA0B5BFE169E}" dt="2025-03-10T00:14:02.721" v="3593" actId="478"/>
          <ac:spMkLst>
            <pc:docMk/>
            <pc:sldMk cId="3940294342" sldId="1417"/>
            <ac:spMk id="8" creationId="{B9E01CE5-7900-D9A9-BCF4-3E0042363E47}"/>
          </ac:spMkLst>
        </pc:spChg>
        <pc:spChg chg="mod">
          <ac:chgData name="Basu, Arunabho" userId="7d9619b6-3a35-425e-942c-a51ed9101f74" providerId="ADAL" clId="{F5646524-6F07-4980-B2D5-FA0B5BFE169E}" dt="2025-03-12T18:34:48.149" v="16266" actId="1076"/>
          <ac:spMkLst>
            <pc:docMk/>
            <pc:sldMk cId="3940294342" sldId="1417"/>
            <ac:spMk id="10" creationId="{DDF0FD4E-C87E-B2FF-9AB0-294AD5A1C7AB}"/>
          </ac:spMkLst>
        </pc:spChg>
        <pc:spChg chg="del mod">
          <ac:chgData name="Basu, Arunabho" userId="7d9619b6-3a35-425e-942c-a51ed9101f74" providerId="ADAL" clId="{F5646524-6F07-4980-B2D5-FA0B5BFE169E}" dt="2025-03-10T00:14:07.851" v="3595" actId="478"/>
          <ac:spMkLst>
            <pc:docMk/>
            <pc:sldMk cId="3940294342" sldId="1417"/>
            <ac:spMk id="11" creationId="{96A597C9-AFD2-0300-6ED6-551EBA92D16C}"/>
          </ac:spMkLst>
        </pc:spChg>
        <pc:spChg chg="add del mod">
          <ac:chgData name="Basu, Arunabho" userId="7d9619b6-3a35-425e-942c-a51ed9101f74" providerId="ADAL" clId="{F5646524-6F07-4980-B2D5-FA0B5BFE169E}" dt="2025-03-09T18:21:53.721" v="183" actId="478"/>
          <ac:spMkLst>
            <pc:docMk/>
            <pc:sldMk cId="3940294342" sldId="1417"/>
            <ac:spMk id="12" creationId="{1176ED68-00EE-DB06-4D97-698052781FB4}"/>
          </ac:spMkLst>
        </pc:spChg>
        <pc:spChg chg="add mod">
          <ac:chgData name="Basu, Arunabho" userId="7d9619b6-3a35-425e-942c-a51ed9101f74" providerId="ADAL" clId="{F5646524-6F07-4980-B2D5-FA0B5BFE169E}" dt="2025-03-10T22:17:18.040" v="13497" actId="1076"/>
          <ac:spMkLst>
            <pc:docMk/>
            <pc:sldMk cId="3940294342" sldId="1417"/>
            <ac:spMk id="12" creationId="{E5570E26-0C4D-34AE-7AE0-FCECEA374D23}"/>
          </ac:spMkLst>
        </pc:spChg>
        <pc:spChg chg="del mod">
          <ac:chgData name="Basu, Arunabho" userId="7d9619b6-3a35-425e-942c-a51ed9101f74" providerId="ADAL" clId="{F5646524-6F07-4980-B2D5-FA0B5BFE169E}" dt="2025-03-09T18:21:43.193" v="176" actId="478"/>
          <ac:spMkLst>
            <pc:docMk/>
            <pc:sldMk cId="3940294342" sldId="1417"/>
            <ac:spMk id="13" creationId="{6737C86D-9B06-1696-4E09-7AA6408D6EE1}"/>
          </ac:spMkLst>
        </pc:spChg>
        <pc:spChg chg="add mod">
          <ac:chgData name="Basu, Arunabho" userId="7d9619b6-3a35-425e-942c-a51ed9101f74" providerId="ADAL" clId="{F5646524-6F07-4980-B2D5-FA0B5BFE169E}" dt="2025-03-09T18:22:12.482" v="187"/>
          <ac:spMkLst>
            <pc:docMk/>
            <pc:sldMk cId="3940294342" sldId="1417"/>
            <ac:spMk id="14" creationId="{6960B2B6-B764-A4F8-AEEC-C4EFD6E8940D}"/>
          </ac:spMkLst>
        </pc:spChg>
        <pc:spChg chg="add mod">
          <ac:chgData name="Basu, Arunabho" userId="7d9619b6-3a35-425e-942c-a51ed9101f74" providerId="ADAL" clId="{F5646524-6F07-4980-B2D5-FA0B5BFE169E}" dt="2025-03-10T17:14:00.567" v="7582" actId="20577"/>
          <ac:spMkLst>
            <pc:docMk/>
            <pc:sldMk cId="3940294342" sldId="1417"/>
            <ac:spMk id="16" creationId="{23A55A4E-43E5-3725-6AA8-A81CCA9A25CE}"/>
          </ac:spMkLst>
        </pc:spChg>
        <pc:spChg chg="add del mod">
          <ac:chgData name="Basu, Arunabho" userId="7d9619b6-3a35-425e-942c-a51ed9101f74" providerId="ADAL" clId="{F5646524-6F07-4980-B2D5-FA0B5BFE169E}" dt="2025-03-09T18:43:10.806" v="423" actId="478"/>
          <ac:spMkLst>
            <pc:docMk/>
            <pc:sldMk cId="3940294342" sldId="1417"/>
            <ac:spMk id="18" creationId="{8F09A28E-7AEF-9460-06E7-D0139C11A79D}"/>
          </ac:spMkLst>
        </pc:spChg>
        <pc:picChg chg="mod">
          <ac:chgData name="Basu, Arunabho" userId="7d9619b6-3a35-425e-942c-a51ed9101f74" providerId="ADAL" clId="{F5646524-6F07-4980-B2D5-FA0B5BFE169E}" dt="2025-03-12T18:34:45.697" v="16265" actId="1076"/>
          <ac:picMkLst>
            <pc:docMk/>
            <pc:sldMk cId="3940294342" sldId="1417"/>
            <ac:picMk id="2" creationId="{D6740F88-F435-2EC1-3ED5-D637BAE4366A}"/>
          </ac:picMkLst>
        </pc:picChg>
        <pc:picChg chg="add del mod">
          <ac:chgData name="Basu, Arunabho" userId="7d9619b6-3a35-425e-942c-a51ed9101f74" providerId="ADAL" clId="{F5646524-6F07-4980-B2D5-FA0B5BFE169E}" dt="2025-03-10T21:37:55.244" v="12936" actId="478"/>
          <ac:picMkLst>
            <pc:docMk/>
            <pc:sldMk cId="3940294342" sldId="1417"/>
            <ac:picMk id="3" creationId="{561BB632-522C-2567-DC48-358D2ECCB0D8}"/>
          </ac:picMkLst>
        </pc:picChg>
        <pc:picChg chg="add del mod">
          <ac:chgData name="Basu, Arunabho" userId="7d9619b6-3a35-425e-942c-a51ed9101f74" providerId="ADAL" clId="{F5646524-6F07-4980-B2D5-FA0B5BFE169E}" dt="2025-03-10T21:37:57.281" v="12937" actId="478"/>
          <ac:picMkLst>
            <pc:docMk/>
            <pc:sldMk cId="3940294342" sldId="1417"/>
            <ac:picMk id="6" creationId="{29074963-7A97-98C4-A240-22101DB662FC}"/>
          </ac:picMkLst>
        </pc:picChg>
        <pc:picChg chg="del mod">
          <ac:chgData name="Basu, Arunabho" userId="7d9619b6-3a35-425e-942c-a51ed9101f74" providerId="ADAL" clId="{F5646524-6F07-4980-B2D5-FA0B5BFE169E}" dt="2025-03-10T00:14:00.590" v="3592" actId="478"/>
          <ac:picMkLst>
            <pc:docMk/>
            <pc:sldMk cId="3940294342" sldId="1417"/>
            <ac:picMk id="6" creationId="{B039CE78-3644-5E37-A99A-BC6D0F19D396}"/>
          </ac:picMkLst>
        </pc:picChg>
        <pc:picChg chg="del mod">
          <ac:chgData name="Basu, Arunabho" userId="7d9619b6-3a35-425e-942c-a51ed9101f74" providerId="ADAL" clId="{F5646524-6F07-4980-B2D5-FA0B5BFE169E}" dt="2025-03-10T00:14:04.791" v="3594" actId="478"/>
          <ac:picMkLst>
            <pc:docMk/>
            <pc:sldMk cId="3940294342" sldId="1417"/>
            <ac:picMk id="7" creationId="{C66A1735-6797-49C6-BFDF-16A79208E69B}"/>
          </ac:picMkLst>
        </pc:picChg>
        <pc:picChg chg="add del mod">
          <ac:chgData name="Basu, Arunabho" userId="7d9619b6-3a35-425e-942c-a51ed9101f74" providerId="ADAL" clId="{F5646524-6F07-4980-B2D5-FA0B5BFE169E}" dt="2025-03-10T21:38:02.351" v="12941" actId="478"/>
          <ac:picMkLst>
            <pc:docMk/>
            <pc:sldMk cId="3940294342" sldId="1417"/>
            <ac:picMk id="8" creationId="{97C1C520-9CE6-83DA-8837-78B8DCFF775E}"/>
          </ac:picMkLst>
        </pc:picChg>
        <pc:picChg chg="add mod">
          <ac:chgData name="Basu, Arunabho" userId="7d9619b6-3a35-425e-942c-a51ed9101f74" providerId="ADAL" clId="{F5646524-6F07-4980-B2D5-FA0B5BFE169E}" dt="2025-03-10T22:17:12.179" v="13496" actId="1076"/>
          <ac:picMkLst>
            <pc:docMk/>
            <pc:sldMk cId="3940294342" sldId="1417"/>
            <ac:picMk id="9" creationId="{7A5D05E6-9405-E587-0971-DC1FC1CCDE09}"/>
          </ac:picMkLst>
        </pc:picChg>
        <pc:picChg chg="add">
          <ac:chgData name="Basu, Arunabho" userId="7d9619b6-3a35-425e-942c-a51ed9101f74" providerId="ADAL" clId="{F5646524-6F07-4980-B2D5-FA0B5BFE169E}" dt="2025-03-09T18:22:12.506" v="188"/>
          <ac:picMkLst>
            <pc:docMk/>
            <pc:sldMk cId="3940294342" sldId="1417"/>
            <ac:picMk id="15" creationId="{EA6413F0-493F-62A9-EF27-48F4D49B2F91}"/>
          </ac:picMkLst>
        </pc:picChg>
        <pc:cxnChg chg="add del mod">
          <ac:chgData name="Basu, Arunabho" userId="7d9619b6-3a35-425e-942c-a51ed9101f74" providerId="ADAL" clId="{F5646524-6F07-4980-B2D5-FA0B5BFE169E}" dt="2025-03-10T21:38:03.251" v="12942" actId="478"/>
          <ac:cxnSpMkLst>
            <pc:docMk/>
            <pc:sldMk cId="3940294342" sldId="1417"/>
            <ac:cxnSpMk id="11" creationId="{1104ADE2-0B70-2DE4-07CE-72B01F42CE19}"/>
          </ac:cxnSpMkLst>
        </pc:cxnChg>
      </pc:sldChg>
      <pc:sldChg chg="delSp modSp del mod ord">
        <pc:chgData name="Basu, Arunabho" userId="7d9619b6-3a35-425e-942c-a51ed9101f74" providerId="ADAL" clId="{F5646524-6F07-4980-B2D5-FA0B5BFE169E}" dt="2025-03-10T17:03:28.938" v="7514" actId="47"/>
        <pc:sldMkLst>
          <pc:docMk/>
          <pc:sldMk cId="1831245333" sldId="1454"/>
        </pc:sldMkLst>
        <pc:spChg chg="del">
          <ac:chgData name="Basu, Arunabho" userId="7d9619b6-3a35-425e-942c-a51ed9101f74" providerId="ADAL" clId="{F5646524-6F07-4980-B2D5-FA0B5BFE169E}" dt="2025-03-09T23:13:37.417" v="3330" actId="478"/>
          <ac:spMkLst>
            <pc:docMk/>
            <pc:sldMk cId="1831245333" sldId="1454"/>
            <ac:spMk id="2" creationId="{DC90B141-6D48-ABFB-E3AF-EBF45B5C551C}"/>
          </ac:spMkLst>
        </pc:spChg>
        <pc:spChg chg="mod">
          <ac:chgData name="Basu, Arunabho" userId="7d9619b6-3a35-425e-942c-a51ed9101f74" providerId="ADAL" clId="{F5646524-6F07-4980-B2D5-FA0B5BFE169E}" dt="2025-03-09T18:51:56.063" v="552" actId="20577"/>
          <ac:spMkLst>
            <pc:docMk/>
            <pc:sldMk cId="1831245333" sldId="1454"/>
            <ac:spMk id="4" creationId="{A0435241-4645-2653-B6A6-50C61B4D50A0}"/>
          </ac:spMkLst>
        </pc:spChg>
      </pc:sldChg>
      <pc:sldChg chg="addSp modSp del mod ord">
        <pc:chgData name="Basu, Arunabho" userId="7d9619b6-3a35-425e-942c-a51ed9101f74" providerId="ADAL" clId="{F5646524-6F07-4980-B2D5-FA0B5BFE169E}" dt="2025-03-10T17:03:28.938" v="7514" actId="47"/>
        <pc:sldMkLst>
          <pc:docMk/>
          <pc:sldMk cId="3110296935" sldId="1455"/>
        </pc:sldMkLst>
        <pc:spChg chg="add mod">
          <ac:chgData name="Basu, Arunabho" userId="7d9619b6-3a35-425e-942c-a51ed9101f74" providerId="ADAL" clId="{F5646524-6F07-4980-B2D5-FA0B5BFE169E}" dt="2025-03-09T18:55:15.457" v="597" actId="1076"/>
          <ac:spMkLst>
            <pc:docMk/>
            <pc:sldMk cId="3110296935" sldId="1455"/>
            <ac:spMk id="7" creationId="{A7A6234F-2AFE-2975-E8E9-8009A37F26FF}"/>
          </ac:spMkLst>
        </pc:spChg>
        <pc:spChg chg="mod">
          <ac:chgData name="Basu, Arunabho" userId="7d9619b6-3a35-425e-942c-a51ed9101f74" providerId="ADAL" clId="{F5646524-6F07-4980-B2D5-FA0B5BFE169E}" dt="2025-03-09T18:25:31.614" v="273" actId="20577"/>
          <ac:spMkLst>
            <pc:docMk/>
            <pc:sldMk cId="3110296935" sldId="1455"/>
            <ac:spMk id="11" creationId="{DD6402A4-788E-DFD1-A268-A9993AA1CC04}"/>
          </ac:spMkLst>
        </pc:spChg>
      </pc:sldChg>
      <pc:sldChg chg="delSp modSp del mod ord modShow modNotesTx">
        <pc:chgData name="Basu, Arunabho" userId="7d9619b6-3a35-425e-942c-a51ed9101f74" providerId="ADAL" clId="{F5646524-6F07-4980-B2D5-FA0B5BFE169E}" dt="2025-03-10T00:56:34.242" v="4245" actId="47"/>
        <pc:sldMkLst>
          <pc:docMk/>
          <pc:sldMk cId="1235035715" sldId="2147308488"/>
        </pc:sldMkLst>
        <pc:spChg chg="mod">
          <ac:chgData name="Basu, Arunabho" userId="7d9619b6-3a35-425e-942c-a51ed9101f74" providerId="ADAL" clId="{F5646524-6F07-4980-B2D5-FA0B5BFE169E}" dt="2025-03-09T23:51:57.652" v="3497" actId="404"/>
          <ac:spMkLst>
            <pc:docMk/>
            <pc:sldMk cId="1235035715" sldId="2147308488"/>
            <ac:spMk id="4" creationId="{F215B4BE-C189-AF42-5450-4DF57B562811}"/>
          </ac:spMkLst>
        </pc:spChg>
        <pc:spChg chg="del">
          <ac:chgData name="Basu, Arunabho" userId="7d9619b6-3a35-425e-942c-a51ed9101f74" providerId="ADAL" clId="{F5646524-6F07-4980-B2D5-FA0B5BFE169E}" dt="2025-03-09T18:19:09.959" v="131" actId="478"/>
          <ac:spMkLst>
            <pc:docMk/>
            <pc:sldMk cId="1235035715" sldId="2147308488"/>
            <ac:spMk id="7" creationId="{8DB38CC9-D43D-757B-DDB7-17187A4891D1}"/>
          </ac:spMkLst>
        </pc:spChg>
        <pc:spChg chg="mod">
          <ac:chgData name="Basu, Arunabho" userId="7d9619b6-3a35-425e-942c-a51ed9101f74" providerId="ADAL" clId="{F5646524-6F07-4980-B2D5-FA0B5BFE169E}" dt="2025-03-09T18:45:17.078" v="464" actId="20577"/>
          <ac:spMkLst>
            <pc:docMk/>
            <pc:sldMk cId="1235035715" sldId="2147308488"/>
            <ac:spMk id="9" creationId="{EADB22E2-504B-ACFD-BFEF-542FD6514916}"/>
          </ac:spMkLst>
        </pc:spChg>
        <pc:spChg chg="mod">
          <ac:chgData name="Basu, Arunabho" userId="7d9619b6-3a35-425e-942c-a51ed9101f74" providerId="ADAL" clId="{F5646524-6F07-4980-B2D5-FA0B5BFE169E}" dt="2025-03-09T23:32:28.759" v="3420" actId="404"/>
          <ac:spMkLst>
            <pc:docMk/>
            <pc:sldMk cId="1235035715" sldId="2147308488"/>
            <ac:spMk id="15" creationId="{64DBA201-DF37-5AF3-E905-1E9309BA064E}"/>
          </ac:spMkLst>
        </pc:spChg>
        <pc:picChg chg="del">
          <ac:chgData name="Basu, Arunabho" userId="7d9619b6-3a35-425e-942c-a51ed9101f74" providerId="ADAL" clId="{F5646524-6F07-4980-B2D5-FA0B5BFE169E}" dt="2025-03-09T18:19:07.368" v="130" actId="478"/>
          <ac:picMkLst>
            <pc:docMk/>
            <pc:sldMk cId="1235035715" sldId="2147308488"/>
            <ac:picMk id="8" creationId="{5D9B3D9D-62AA-4167-C917-A28A9AC47C60}"/>
          </ac:picMkLst>
        </pc:picChg>
      </pc:sldChg>
      <pc:sldChg chg="addSp modSp mod modNotesTx">
        <pc:chgData name="Basu, Arunabho" userId="7d9619b6-3a35-425e-942c-a51ed9101f74" providerId="ADAL" clId="{F5646524-6F07-4980-B2D5-FA0B5BFE169E}" dt="2025-03-12T18:07:40.345" v="16159" actId="20577"/>
        <pc:sldMkLst>
          <pc:docMk/>
          <pc:sldMk cId="1119169123" sldId="2147308489"/>
        </pc:sldMkLst>
        <pc:spChg chg="mod">
          <ac:chgData name="Basu, Arunabho" userId="7d9619b6-3a35-425e-942c-a51ed9101f74" providerId="ADAL" clId="{F5646524-6F07-4980-B2D5-FA0B5BFE169E}" dt="2025-03-12T16:58:31.331" v="14856" actId="1076"/>
          <ac:spMkLst>
            <pc:docMk/>
            <pc:sldMk cId="1119169123" sldId="2147308489"/>
            <ac:spMk id="2" creationId="{5D9973BC-F1F1-8116-546D-90AC9E983385}"/>
          </ac:spMkLst>
        </pc:spChg>
        <pc:spChg chg="mod">
          <ac:chgData name="Basu, Arunabho" userId="7d9619b6-3a35-425e-942c-a51ed9101f74" providerId="ADAL" clId="{F5646524-6F07-4980-B2D5-FA0B5BFE169E}" dt="2025-03-12T17:12:27.178" v="15512" actId="1076"/>
          <ac:spMkLst>
            <pc:docMk/>
            <pc:sldMk cId="1119169123" sldId="2147308489"/>
            <ac:spMk id="4" creationId="{CA16917F-894D-4F82-BDDE-988580945121}"/>
          </ac:spMkLst>
        </pc:spChg>
        <pc:spChg chg="add mod">
          <ac:chgData name="Basu, Arunabho" userId="7d9619b6-3a35-425e-942c-a51ed9101f74" providerId="ADAL" clId="{F5646524-6F07-4980-B2D5-FA0B5BFE169E}" dt="2025-03-10T00:12:12.785" v="3591" actId="1076"/>
          <ac:spMkLst>
            <pc:docMk/>
            <pc:sldMk cId="1119169123" sldId="2147308489"/>
            <ac:spMk id="7" creationId="{3DC3150E-2BA4-2C6D-F8E4-6B8418320EEF}"/>
          </ac:spMkLst>
        </pc:spChg>
        <pc:spChg chg="mod">
          <ac:chgData name="Basu, Arunabho" userId="7d9619b6-3a35-425e-942c-a51ed9101f74" providerId="ADAL" clId="{F5646524-6F07-4980-B2D5-FA0B5BFE169E}" dt="2025-03-12T18:07:40.345" v="16159" actId="20577"/>
          <ac:spMkLst>
            <pc:docMk/>
            <pc:sldMk cId="1119169123" sldId="2147308489"/>
            <ac:spMk id="15" creationId="{F1C99DAB-98C0-EE09-3FF1-BFA9EF69F429}"/>
          </ac:spMkLst>
        </pc:spChg>
        <pc:grpChg chg="mod">
          <ac:chgData name="Basu, Arunabho" userId="7d9619b6-3a35-425e-942c-a51ed9101f74" providerId="ADAL" clId="{F5646524-6F07-4980-B2D5-FA0B5BFE169E}" dt="2025-03-09T18:00:49.879" v="54" actId="1076"/>
          <ac:grpSpMkLst>
            <pc:docMk/>
            <pc:sldMk cId="1119169123" sldId="2147308489"/>
            <ac:grpSpMk id="3" creationId="{0CCEAB17-7F65-EBC6-5DFD-A3C7D948BF7A}"/>
          </ac:grpSpMkLst>
        </pc:grpChg>
        <pc:picChg chg="mod">
          <ac:chgData name="Basu, Arunabho" userId="7d9619b6-3a35-425e-942c-a51ed9101f74" providerId="ADAL" clId="{F5646524-6F07-4980-B2D5-FA0B5BFE169E}" dt="2025-03-09T18:00:49.879" v="54" actId="1076"/>
          <ac:picMkLst>
            <pc:docMk/>
            <pc:sldMk cId="1119169123" sldId="2147308489"/>
            <ac:picMk id="2054" creationId="{9CFD2FC2-6285-F433-6F78-81426E33AF89}"/>
          </ac:picMkLst>
        </pc:picChg>
        <pc:cxnChg chg="mod">
          <ac:chgData name="Basu, Arunabho" userId="7d9619b6-3a35-425e-942c-a51ed9101f74" providerId="ADAL" clId="{F5646524-6F07-4980-B2D5-FA0B5BFE169E}" dt="2025-03-09T18:00:49.879" v="54" actId="1076"/>
          <ac:cxnSpMkLst>
            <pc:docMk/>
            <pc:sldMk cId="1119169123" sldId="2147308489"/>
            <ac:cxnSpMk id="5" creationId="{99D2B17F-9017-B243-5586-92E99381A098}"/>
          </ac:cxnSpMkLst>
        </pc:cxnChg>
      </pc:sldChg>
      <pc:sldChg chg="addSp delSp modSp mod ord modShow modNotesTx">
        <pc:chgData name="Basu, Arunabho" userId="7d9619b6-3a35-425e-942c-a51ed9101f74" providerId="ADAL" clId="{F5646524-6F07-4980-B2D5-FA0B5BFE169E}" dt="2025-03-12T18:00:27.014" v="16154" actId="27636"/>
        <pc:sldMkLst>
          <pc:docMk/>
          <pc:sldMk cId="2150550965" sldId="2147308493"/>
        </pc:sldMkLst>
        <pc:spChg chg="mod">
          <ac:chgData name="Basu, Arunabho" userId="7d9619b6-3a35-425e-942c-a51ed9101f74" providerId="ADAL" clId="{F5646524-6F07-4980-B2D5-FA0B5BFE169E}" dt="2025-03-10T18:55:09.671" v="8835" actId="20577"/>
          <ac:spMkLst>
            <pc:docMk/>
            <pc:sldMk cId="2150550965" sldId="2147308493"/>
            <ac:spMk id="2" creationId="{EF1B0591-E60C-1B1E-303C-48F9043EA124}"/>
          </ac:spMkLst>
        </pc:spChg>
        <pc:spChg chg="add mod">
          <ac:chgData name="Basu, Arunabho" userId="7d9619b6-3a35-425e-942c-a51ed9101f74" providerId="ADAL" clId="{F5646524-6F07-4980-B2D5-FA0B5BFE169E}" dt="2025-03-10T19:20:56.326" v="9754" actId="1076"/>
          <ac:spMkLst>
            <pc:docMk/>
            <pc:sldMk cId="2150550965" sldId="2147308493"/>
            <ac:spMk id="6" creationId="{B010B1A8-0ED8-33DB-B45A-6D233D6DEFC3}"/>
          </ac:spMkLst>
        </pc:spChg>
        <pc:spChg chg="add mod">
          <ac:chgData name="Basu, Arunabho" userId="7d9619b6-3a35-425e-942c-a51ed9101f74" providerId="ADAL" clId="{F5646524-6F07-4980-B2D5-FA0B5BFE169E}" dt="2025-03-10T19:18:47.923" v="9712" actId="20577"/>
          <ac:spMkLst>
            <pc:docMk/>
            <pc:sldMk cId="2150550965" sldId="2147308493"/>
            <ac:spMk id="7" creationId="{7BDC6355-0C68-AD6D-DBF4-098B049CC3F0}"/>
          </ac:spMkLst>
        </pc:spChg>
        <pc:spChg chg="add del mod">
          <ac:chgData name="Basu, Arunabho" userId="7d9619b6-3a35-425e-942c-a51ed9101f74" providerId="ADAL" clId="{F5646524-6F07-4980-B2D5-FA0B5BFE169E}" dt="2025-03-10T19:19:13.007" v="9716" actId="478"/>
          <ac:spMkLst>
            <pc:docMk/>
            <pc:sldMk cId="2150550965" sldId="2147308493"/>
            <ac:spMk id="8" creationId="{497BE367-3066-7DBF-8581-B4DD3FBFCED6}"/>
          </ac:spMkLst>
        </pc:spChg>
        <pc:spChg chg="add mod">
          <ac:chgData name="Basu, Arunabho" userId="7d9619b6-3a35-425e-942c-a51ed9101f74" providerId="ADAL" clId="{F5646524-6F07-4980-B2D5-FA0B5BFE169E}" dt="2025-03-10T19:20:49.177" v="9753" actId="1076"/>
          <ac:spMkLst>
            <pc:docMk/>
            <pc:sldMk cId="2150550965" sldId="2147308493"/>
            <ac:spMk id="9" creationId="{3BC55D86-612A-A818-FF72-92C42DE00A9A}"/>
          </ac:spMkLst>
        </pc:spChg>
        <pc:spChg chg="del mod">
          <ac:chgData name="Basu, Arunabho" userId="7d9619b6-3a35-425e-942c-a51ed9101f74" providerId="ADAL" clId="{F5646524-6F07-4980-B2D5-FA0B5BFE169E}" dt="2025-03-09T18:27:02.934" v="299" actId="478"/>
          <ac:spMkLst>
            <pc:docMk/>
            <pc:sldMk cId="2150550965" sldId="2147308493"/>
            <ac:spMk id="12" creationId="{C6D71145-0647-1184-674B-D48A36C7FA60}"/>
          </ac:spMkLst>
        </pc:spChg>
        <pc:spChg chg="mod">
          <ac:chgData name="Basu, Arunabho" userId="7d9619b6-3a35-425e-942c-a51ed9101f74" providerId="ADAL" clId="{F5646524-6F07-4980-B2D5-FA0B5BFE169E}" dt="2025-03-12T18:00:27.014" v="16154" actId="27636"/>
          <ac:spMkLst>
            <pc:docMk/>
            <pc:sldMk cId="2150550965" sldId="2147308493"/>
            <ac:spMk id="15" creationId="{760883B6-DB58-2927-1628-B154E4F021E8}"/>
          </ac:spMkLst>
        </pc:spChg>
        <pc:picChg chg="del mod">
          <ac:chgData name="Basu, Arunabho" userId="7d9619b6-3a35-425e-942c-a51ed9101f74" providerId="ADAL" clId="{F5646524-6F07-4980-B2D5-FA0B5BFE169E}" dt="2025-03-10T19:01:02.811" v="8998" actId="478"/>
          <ac:picMkLst>
            <pc:docMk/>
            <pc:sldMk cId="2150550965" sldId="2147308493"/>
            <ac:picMk id="3" creationId="{783E7D40-AED1-ADFB-F4A4-D4D18F802516}"/>
          </ac:picMkLst>
        </pc:picChg>
        <pc:picChg chg="del mod">
          <ac:chgData name="Basu, Arunabho" userId="7d9619b6-3a35-425e-942c-a51ed9101f74" providerId="ADAL" clId="{F5646524-6F07-4980-B2D5-FA0B5BFE169E}" dt="2025-03-10T19:01:04.248" v="8999" actId="478"/>
          <ac:picMkLst>
            <pc:docMk/>
            <pc:sldMk cId="2150550965" sldId="2147308493"/>
            <ac:picMk id="4" creationId="{EF2F2462-1BAD-2485-3BB0-94653199F6CC}"/>
          </ac:picMkLst>
        </pc:picChg>
        <pc:picChg chg="del mod">
          <ac:chgData name="Basu, Arunabho" userId="7d9619b6-3a35-425e-942c-a51ed9101f74" providerId="ADAL" clId="{F5646524-6F07-4980-B2D5-FA0B5BFE169E}" dt="2025-03-10T19:00:59.872" v="8997" actId="478"/>
          <ac:picMkLst>
            <pc:docMk/>
            <pc:sldMk cId="2150550965" sldId="2147308493"/>
            <ac:picMk id="13" creationId="{E68159B1-3AB7-42DB-600C-1278FE57CD07}"/>
          </ac:picMkLst>
        </pc:picChg>
        <pc:picChg chg="mod">
          <ac:chgData name="Basu, Arunabho" userId="7d9619b6-3a35-425e-942c-a51ed9101f74" providerId="ADAL" clId="{F5646524-6F07-4980-B2D5-FA0B5BFE169E}" dt="2025-03-10T19:14:08.597" v="9591" actId="1076"/>
          <ac:picMkLst>
            <pc:docMk/>
            <pc:sldMk cId="2150550965" sldId="2147308493"/>
            <ac:picMk id="4098" creationId="{DF3FF082-44A6-62A6-E3DC-E30A43601151}"/>
          </ac:picMkLst>
        </pc:picChg>
      </pc:sldChg>
      <pc:sldChg chg="modSp del mod">
        <pc:chgData name="Basu, Arunabho" userId="7d9619b6-3a35-425e-942c-a51ed9101f74" providerId="ADAL" clId="{F5646524-6F07-4980-B2D5-FA0B5BFE169E}" dt="2025-03-09T18:01:23.754" v="56" actId="47"/>
        <pc:sldMkLst>
          <pc:docMk/>
          <pc:sldMk cId="3285884728" sldId="2147308503"/>
        </pc:sldMkLst>
        <pc:spChg chg="mod">
          <ac:chgData name="Basu, Arunabho" userId="7d9619b6-3a35-425e-942c-a51ed9101f74" providerId="ADAL" clId="{F5646524-6F07-4980-B2D5-FA0B5BFE169E}" dt="2025-03-09T17:55:28.644" v="21" actId="1076"/>
          <ac:spMkLst>
            <pc:docMk/>
            <pc:sldMk cId="3285884728" sldId="2147308503"/>
            <ac:spMk id="2" creationId="{EC03D489-070A-CA8B-5D1E-F54A53E88BD6}"/>
          </ac:spMkLst>
        </pc:spChg>
      </pc:sldChg>
      <pc:sldChg chg="modSp mod ord addCm delCm modCm modNotesTx">
        <pc:chgData name="Basu, Arunabho" userId="7d9619b6-3a35-425e-942c-a51ed9101f74" providerId="ADAL" clId="{F5646524-6F07-4980-B2D5-FA0B5BFE169E}" dt="2025-03-12T17:50:58.608" v="16032" actId="255"/>
        <pc:sldMkLst>
          <pc:docMk/>
          <pc:sldMk cId="367421157" sldId="2147308504"/>
        </pc:sldMkLst>
        <pc:spChg chg="mod">
          <ac:chgData name="Basu, Arunabho" userId="7d9619b6-3a35-425e-942c-a51ed9101f74" providerId="ADAL" clId="{F5646524-6F07-4980-B2D5-FA0B5BFE169E}" dt="2025-03-09T18:25:48.627" v="275" actId="20577"/>
          <ac:spMkLst>
            <pc:docMk/>
            <pc:sldMk cId="367421157" sldId="2147308504"/>
            <ac:spMk id="2" creationId="{451233E6-7129-E8A0-898D-EA9F70E9D9CC}"/>
          </ac:spMkLst>
        </pc:spChg>
        <pc:spChg chg="mod">
          <ac:chgData name="Basu, Arunabho" userId="7d9619b6-3a35-425e-942c-a51ed9101f74" providerId="ADAL" clId="{F5646524-6F07-4980-B2D5-FA0B5BFE169E}" dt="2025-03-12T17:50:58.608" v="16032" actId="255"/>
          <ac:spMkLst>
            <pc:docMk/>
            <pc:sldMk cId="367421157" sldId="2147308504"/>
            <ac:spMk id="15" creationId="{03D5BE19-4529-FBDB-AF29-E77559FE66CE}"/>
          </ac:spMkLst>
        </pc:spChg>
        <pc:extLst>
          <p:ext xmlns:p="http://schemas.openxmlformats.org/presentationml/2006/main" uri="{D6D511B9-2390-475A-947B-AFAB55BFBCF1}">
            <pc226:cmChg xmlns:pc226="http://schemas.microsoft.com/office/powerpoint/2022/06/main/command" chg="add del mod">
              <pc226:chgData name="Basu, Arunabho" userId="7d9619b6-3a35-425e-942c-a51ed9101f74" providerId="ADAL" clId="{F5646524-6F07-4980-B2D5-FA0B5BFE169E}" dt="2025-03-12T17:39:24.176" v="15779"/>
              <pc2:cmMkLst xmlns:pc2="http://schemas.microsoft.com/office/powerpoint/2019/9/main/command">
                <pc:docMk/>
                <pc:sldMk cId="367421157" sldId="2147308504"/>
                <pc2:cmMk id="{3DF3BC8D-5A42-4087-A021-0F002B28F5B8}"/>
              </pc2:cmMkLst>
            </pc226:cmChg>
          </p:ext>
        </pc:extLst>
      </pc:sldChg>
      <pc:sldChg chg="addSp delSp modSp mod ord setBg modNotesTx">
        <pc:chgData name="Basu, Arunabho" userId="7d9619b6-3a35-425e-942c-a51ed9101f74" providerId="ADAL" clId="{F5646524-6F07-4980-B2D5-FA0B5BFE169E}" dt="2025-03-12T17:55:52.487" v="16132" actId="403"/>
        <pc:sldMkLst>
          <pc:docMk/>
          <pc:sldMk cId="3837860928" sldId="2147308505"/>
        </pc:sldMkLst>
        <pc:spChg chg="mod">
          <ac:chgData name="Basu, Arunabho" userId="7d9619b6-3a35-425e-942c-a51ed9101f74" providerId="ADAL" clId="{F5646524-6F07-4980-B2D5-FA0B5BFE169E}" dt="2025-03-10T20:54:39.036" v="11597" actId="20577"/>
          <ac:spMkLst>
            <pc:docMk/>
            <pc:sldMk cId="3837860928" sldId="2147308505"/>
            <ac:spMk id="2" creationId="{1650A039-C418-0DA4-4E3C-D1CC8B60FFAA}"/>
          </ac:spMkLst>
        </pc:spChg>
        <pc:spChg chg="mod">
          <ac:chgData name="Basu, Arunabho" userId="7d9619b6-3a35-425e-942c-a51ed9101f74" providerId="ADAL" clId="{F5646524-6F07-4980-B2D5-FA0B5BFE169E}" dt="2025-03-10T21:03:39.177" v="11975" actId="1076"/>
          <ac:spMkLst>
            <pc:docMk/>
            <pc:sldMk cId="3837860928" sldId="2147308505"/>
            <ac:spMk id="13" creationId="{58E03D3E-0A79-949E-59D9-E41339F88737}"/>
          </ac:spMkLst>
        </pc:spChg>
        <pc:spChg chg="mod">
          <ac:chgData name="Basu, Arunabho" userId="7d9619b6-3a35-425e-942c-a51ed9101f74" providerId="ADAL" clId="{F5646524-6F07-4980-B2D5-FA0B5BFE169E}" dt="2025-03-10T21:03:30.765" v="11972" actId="1076"/>
          <ac:spMkLst>
            <pc:docMk/>
            <pc:sldMk cId="3837860928" sldId="2147308505"/>
            <ac:spMk id="14" creationId="{5AF52620-C802-BE10-F832-7329A5215E4D}"/>
          </ac:spMkLst>
        </pc:spChg>
        <pc:spChg chg="mod ord">
          <ac:chgData name="Basu, Arunabho" userId="7d9619b6-3a35-425e-942c-a51ed9101f74" providerId="ADAL" clId="{F5646524-6F07-4980-B2D5-FA0B5BFE169E}" dt="2025-03-12T17:55:52.487" v="16132" actId="403"/>
          <ac:spMkLst>
            <pc:docMk/>
            <pc:sldMk cId="3837860928" sldId="2147308505"/>
            <ac:spMk id="15" creationId="{0B9638FB-AFD6-0786-C8BD-EFFCDD9C3B8B}"/>
          </ac:spMkLst>
        </pc:spChg>
        <pc:spChg chg="mod">
          <ac:chgData name="Basu, Arunabho" userId="7d9619b6-3a35-425e-942c-a51ed9101f74" providerId="ADAL" clId="{F5646524-6F07-4980-B2D5-FA0B5BFE169E}" dt="2025-03-10T21:05:15.562" v="12002" actId="20577"/>
          <ac:spMkLst>
            <pc:docMk/>
            <pc:sldMk cId="3837860928" sldId="2147308505"/>
            <ac:spMk id="17" creationId="{DDC37D01-9D62-846C-230E-ECAAC5D548C9}"/>
          </ac:spMkLst>
        </pc:spChg>
        <pc:spChg chg="del mod">
          <ac:chgData name="Basu, Arunabho" userId="7d9619b6-3a35-425e-942c-a51ed9101f74" providerId="ADAL" clId="{F5646524-6F07-4980-B2D5-FA0B5BFE169E}" dt="2025-03-10T00:27:44.580" v="3791" actId="478"/>
          <ac:spMkLst>
            <pc:docMk/>
            <pc:sldMk cId="3837860928" sldId="2147308505"/>
            <ac:spMk id="18" creationId="{E81CFD36-BA87-4654-DBFC-BE27020FCEE7}"/>
          </ac:spMkLst>
        </pc:spChg>
        <pc:spChg chg="del mod">
          <ac:chgData name="Basu, Arunabho" userId="7d9619b6-3a35-425e-942c-a51ed9101f74" providerId="ADAL" clId="{F5646524-6F07-4980-B2D5-FA0B5BFE169E}" dt="2025-03-10T00:27:51.001" v="3793" actId="478"/>
          <ac:spMkLst>
            <pc:docMk/>
            <pc:sldMk cId="3837860928" sldId="2147308505"/>
            <ac:spMk id="19" creationId="{6C845958-3B2D-0EFB-9129-EC084FAE51DD}"/>
          </ac:spMkLst>
        </pc:spChg>
        <pc:spChg chg="add mod">
          <ac:chgData name="Basu, Arunabho" userId="7d9619b6-3a35-425e-942c-a51ed9101f74" providerId="ADAL" clId="{F5646524-6F07-4980-B2D5-FA0B5BFE169E}" dt="2025-03-10T00:40:38.764" v="4014" actId="1076"/>
          <ac:spMkLst>
            <pc:docMk/>
            <pc:sldMk cId="3837860928" sldId="2147308505"/>
            <ac:spMk id="28" creationId="{62094B03-E4A4-DFE8-B60C-E4D88B655D88}"/>
          </ac:spMkLst>
        </pc:spChg>
        <pc:spChg chg="add mod">
          <ac:chgData name="Basu, Arunabho" userId="7d9619b6-3a35-425e-942c-a51ed9101f74" providerId="ADAL" clId="{F5646524-6F07-4980-B2D5-FA0B5BFE169E}" dt="2025-03-10T00:43:19.151" v="4146" actId="1076"/>
          <ac:spMkLst>
            <pc:docMk/>
            <pc:sldMk cId="3837860928" sldId="2147308505"/>
            <ac:spMk id="29" creationId="{AD4DE374-604A-D9C9-6124-13BA3503644E}"/>
          </ac:spMkLst>
        </pc:spChg>
        <pc:spChg chg="add mod">
          <ac:chgData name="Basu, Arunabho" userId="7d9619b6-3a35-425e-942c-a51ed9101f74" providerId="ADAL" clId="{F5646524-6F07-4980-B2D5-FA0B5BFE169E}" dt="2025-03-10T00:43:16.547" v="4145" actId="1076"/>
          <ac:spMkLst>
            <pc:docMk/>
            <pc:sldMk cId="3837860928" sldId="2147308505"/>
            <ac:spMk id="30" creationId="{C3A1B6B8-1416-86F8-47F9-D212D6920DFF}"/>
          </ac:spMkLst>
        </pc:spChg>
        <pc:picChg chg="del mod">
          <ac:chgData name="Basu, Arunabho" userId="7d9619b6-3a35-425e-942c-a51ed9101f74" providerId="ADAL" clId="{F5646524-6F07-4980-B2D5-FA0B5BFE169E}" dt="2025-03-10T00:26:39.989" v="3778" actId="478"/>
          <ac:picMkLst>
            <pc:docMk/>
            <pc:sldMk cId="3837860928" sldId="2147308505"/>
            <ac:picMk id="3" creationId="{67948BCE-C6ED-B2FE-B96F-38F25C2A4D53}"/>
          </ac:picMkLst>
        </pc:picChg>
        <pc:picChg chg="add mod">
          <ac:chgData name="Basu, Arunabho" userId="7d9619b6-3a35-425e-942c-a51ed9101f74" providerId="ADAL" clId="{F5646524-6F07-4980-B2D5-FA0B5BFE169E}" dt="2025-03-10T00:38:47.002" v="3958" actId="1076"/>
          <ac:picMkLst>
            <pc:docMk/>
            <pc:sldMk cId="3837860928" sldId="2147308505"/>
            <ac:picMk id="8" creationId="{A4059B05-746D-EE4E-645E-18375AE2D35C}"/>
          </ac:picMkLst>
        </pc:picChg>
        <pc:picChg chg="del mod">
          <ac:chgData name="Basu, Arunabho" userId="7d9619b6-3a35-425e-942c-a51ed9101f74" providerId="ADAL" clId="{F5646524-6F07-4980-B2D5-FA0B5BFE169E}" dt="2025-03-10T00:27:37.020" v="3790" actId="478"/>
          <ac:picMkLst>
            <pc:docMk/>
            <pc:sldMk cId="3837860928" sldId="2147308505"/>
            <ac:picMk id="9" creationId="{9FE279E4-0D0C-DE2A-3115-3F1710796128}"/>
          </ac:picMkLst>
        </pc:picChg>
        <pc:picChg chg="del mod">
          <ac:chgData name="Basu, Arunabho" userId="7d9619b6-3a35-425e-942c-a51ed9101f74" providerId="ADAL" clId="{F5646524-6F07-4980-B2D5-FA0B5BFE169E}" dt="2025-03-10T00:27:48.510" v="3792" actId="478"/>
          <ac:picMkLst>
            <pc:docMk/>
            <pc:sldMk cId="3837860928" sldId="2147308505"/>
            <ac:picMk id="10" creationId="{51D7C22A-90B3-6367-5A56-D4604FF31A82}"/>
          </ac:picMkLst>
        </pc:picChg>
        <pc:picChg chg="add mod">
          <ac:chgData name="Basu, Arunabho" userId="7d9619b6-3a35-425e-942c-a51ed9101f74" providerId="ADAL" clId="{F5646524-6F07-4980-B2D5-FA0B5BFE169E}" dt="2025-03-10T21:03:36.491" v="11974" actId="1076"/>
          <ac:picMkLst>
            <pc:docMk/>
            <pc:sldMk cId="3837860928" sldId="2147308505"/>
            <ac:picMk id="20" creationId="{60E7D133-3F3C-5210-60CB-9763A8F03E39}"/>
          </ac:picMkLst>
        </pc:picChg>
        <pc:picChg chg="add del mod">
          <ac:chgData name="Basu, Arunabho" userId="7d9619b6-3a35-425e-942c-a51ed9101f74" providerId="ADAL" clId="{F5646524-6F07-4980-B2D5-FA0B5BFE169E}" dt="2025-03-10T00:36:59.436" v="3930" actId="478"/>
          <ac:picMkLst>
            <pc:docMk/>
            <pc:sldMk cId="3837860928" sldId="2147308505"/>
            <ac:picMk id="22" creationId="{11B6AE3F-3368-09EC-7A69-10FAD0049D82}"/>
          </ac:picMkLst>
        </pc:picChg>
        <pc:picChg chg="add mod">
          <ac:chgData name="Basu, Arunabho" userId="7d9619b6-3a35-425e-942c-a51ed9101f74" providerId="ADAL" clId="{F5646524-6F07-4980-B2D5-FA0B5BFE169E}" dt="2025-03-10T00:38:30.675" v="3953" actId="1076"/>
          <ac:picMkLst>
            <pc:docMk/>
            <pc:sldMk cId="3837860928" sldId="2147308505"/>
            <ac:picMk id="24" creationId="{25A84D27-81F0-99C9-5B0F-581AB10B1A3B}"/>
          </ac:picMkLst>
        </pc:picChg>
        <pc:cxnChg chg="mod">
          <ac:chgData name="Basu, Arunabho" userId="7d9619b6-3a35-425e-942c-a51ed9101f74" providerId="ADAL" clId="{F5646524-6F07-4980-B2D5-FA0B5BFE169E}" dt="2025-03-10T00:38:49.275" v="3959" actId="1076"/>
          <ac:cxnSpMkLst>
            <pc:docMk/>
            <pc:sldMk cId="3837860928" sldId="2147308505"/>
            <ac:cxnSpMk id="5" creationId="{2C7484FD-9637-7009-898E-E68BE6B0C506}"/>
          </ac:cxnSpMkLst>
        </pc:cxnChg>
        <pc:cxnChg chg="mod">
          <ac:chgData name="Basu, Arunabho" userId="7d9619b6-3a35-425e-942c-a51ed9101f74" providerId="ADAL" clId="{F5646524-6F07-4980-B2D5-FA0B5BFE169E}" dt="2025-03-10T21:03:33.072" v="11973" actId="1076"/>
          <ac:cxnSpMkLst>
            <pc:docMk/>
            <pc:sldMk cId="3837860928" sldId="2147308505"/>
            <ac:cxnSpMk id="12" creationId="{1723EA09-3256-2277-13CB-5DB3DE17E6FF}"/>
          </ac:cxnSpMkLst>
        </pc:cxnChg>
        <pc:cxnChg chg="mod">
          <ac:chgData name="Basu, Arunabho" userId="7d9619b6-3a35-425e-942c-a51ed9101f74" providerId="ADAL" clId="{F5646524-6F07-4980-B2D5-FA0B5BFE169E}" dt="2025-03-10T21:04:50.644" v="11984" actId="14100"/>
          <ac:cxnSpMkLst>
            <pc:docMk/>
            <pc:sldMk cId="3837860928" sldId="2147308505"/>
            <ac:cxnSpMk id="16" creationId="{87ECA4D4-04A4-B939-3666-294C71B07751}"/>
          </ac:cxnSpMkLst>
        </pc:cxnChg>
        <pc:cxnChg chg="add del">
          <ac:chgData name="Basu, Arunabho" userId="7d9619b6-3a35-425e-942c-a51ed9101f74" providerId="ADAL" clId="{F5646524-6F07-4980-B2D5-FA0B5BFE169E}" dt="2025-03-10T00:44:11.831" v="4156" actId="478"/>
          <ac:cxnSpMkLst>
            <pc:docMk/>
            <pc:sldMk cId="3837860928" sldId="2147308505"/>
            <ac:cxnSpMk id="35" creationId="{A49D220D-9D9F-DBBB-A11E-0EC6857A6C0F}"/>
          </ac:cxnSpMkLst>
        </pc:cxnChg>
        <pc:cxnChg chg="add mod">
          <ac:chgData name="Basu, Arunabho" userId="7d9619b6-3a35-425e-942c-a51ed9101f74" providerId="ADAL" clId="{F5646524-6F07-4980-B2D5-FA0B5BFE169E}" dt="2025-03-10T21:04:38.320" v="11981" actId="1076"/>
          <ac:cxnSpMkLst>
            <pc:docMk/>
            <pc:sldMk cId="3837860928" sldId="2147308505"/>
            <ac:cxnSpMk id="37" creationId="{C62F0468-DE2E-FC92-C677-59FB93D37D79}"/>
          </ac:cxnSpMkLst>
        </pc:cxnChg>
      </pc:sldChg>
      <pc:sldChg chg="modSp mod modNotesTx">
        <pc:chgData name="Basu, Arunabho" userId="7d9619b6-3a35-425e-942c-a51ed9101f74" providerId="ADAL" clId="{F5646524-6F07-4980-B2D5-FA0B5BFE169E}" dt="2025-03-12T17:16:34.494" v="15595" actId="20577"/>
        <pc:sldMkLst>
          <pc:docMk/>
          <pc:sldMk cId="868686145" sldId="2147308506"/>
        </pc:sldMkLst>
        <pc:spChg chg="mod">
          <ac:chgData name="Basu, Arunabho" userId="7d9619b6-3a35-425e-942c-a51ed9101f74" providerId="ADAL" clId="{F5646524-6F07-4980-B2D5-FA0B5BFE169E}" dt="2025-03-12T17:16:34.494" v="15595" actId="20577"/>
          <ac:spMkLst>
            <pc:docMk/>
            <pc:sldMk cId="868686145" sldId="2147308506"/>
            <ac:spMk id="2" creationId="{743078E6-3C60-15F5-004E-7D879E039EF3}"/>
          </ac:spMkLst>
        </pc:spChg>
        <pc:spChg chg="mod">
          <ac:chgData name="Basu, Arunabho" userId="7d9619b6-3a35-425e-942c-a51ed9101f74" providerId="ADAL" clId="{F5646524-6F07-4980-B2D5-FA0B5BFE169E}" dt="2025-03-10T16:25:30.159" v="7235" actId="1076"/>
          <ac:spMkLst>
            <pc:docMk/>
            <pc:sldMk cId="868686145" sldId="2147308506"/>
            <ac:spMk id="6" creationId="{4E9F16F4-0A9F-326E-6C96-B614101D9A45}"/>
          </ac:spMkLst>
        </pc:spChg>
        <pc:spChg chg="mod">
          <ac:chgData name="Basu, Arunabho" userId="7d9619b6-3a35-425e-942c-a51ed9101f74" providerId="ADAL" clId="{F5646524-6F07-4980-B2D5-FA0B5BFE169E}" dt="2025-03-12T17:14:03.385" v="15531" actId="113"/>
          <ac:spMkLst>
            <pc:docMk/>
            <pc:sldMk cId="868686145" sldId="2147308506"/>
            <ac:spMk id="15" creationId="{DA4491CD-FB05-7B31-66EC-9A34D3055729}"/>
          </ac:spMkLst>
        </pc:spChg>
      </pc:sldChg>
      <pc:sldChg chg="modSp add del mod ord modNotesTx">
        <pc:chgData name="Basu, Arunabho" userId="7d9619b6-3a35-425e-942c-a51ed9101f74" providerId="ADAL" clId="{F5646524-6F07-4980-B2D5-FA0B5BFE169E}" dt="2025-03-10T17:08:24.370" v="7518" actId="47"/>
        <pc:sldMkLst>
          <pc:docMk/>
          <pc:sldMk cId="132416854" sldId="2147308507"/>
        </pc:sldMkLst>
        <pc:spChg chg="mod">
          <ac:chgData name="Basu, Arunabho" userId="7d9619b6-3a35-425e-942c-a51ed9101f74" providerId="ADAL" clId="{F5646524-6F07-4980-B2D5-FA0B5BFE169E}" dt="2025-03-09T17:55:11.235" v="20" actId="1076"/>
          <ac:spMkLst>
            <pc:docMk/>
            <pc:sldMk cId="132416854" sldId="2147308507"/>
            <ac:spMk id="2" creationId="{F5A046EE-16B7-FFDF-3202-9E00C28141CF}"/>
          </ac:spMkLst>
        </pc:spChg>
      </pc:sldChg>
      <pc:sldChg chg="addSp delSp modSp del mod modShow modCm">
        <pc:chgData name="Basu, Arunabho" userId="7d9619b6-3a35-425e-942c-a51ed9101f74" providerId="ADAL" clId="{F5646524-6F07-4980-B2D5-FA0B5BFE169E}" dt="2025-03-10T00:56:41.686" v="4246" actId="47"/>
        <pc:sldMkLst>
          <pc:docMk/>
          <pc:sldMk cId="4093307838" sldId="2147308508"/>
        </pc:sldMkLst>
        <pc:spChg chg="mod">
          <ac:chgData name="Basu, Arunabho" userId="7d9619b6-3a35-425e-942c-a51ed9101f74" providerId="ADAL" clId="{F5646524-6F07-4980-B2D5-FA0B5BFE169E}" dt="2025-03-09T23:23:22.364" v="3354" actId="20577"/>
          <ac:spMkLst>
            <pc:docMk/>
            <pc:sldMk cId="4093307838" sldId="2147308508"/>
            <ac:spMk id="2" creationId="{5D9973BC-F1F1-8116-546D-90AC9E983385}"/>
          </ac:spMkLst>
        </pc:spChg>
        <pc:spChg chg="mod">
          <ac:chgData name="Basu, Arunabho" userId="7d9619b6-3a35-425e-942c-a51ed9101f74" providerId="ADAL" clId="{F5646524-6F07-4980-B2D5-FA0B5BFE169E}" dt="2025-03-09T23:52:32.641" v="3502" actId="404"/>
          <ac:spMkLst>
            <pc:docMk/>
            <pc:sldMk cId="4093307838" sldId="2147308508"/>
            <ac:spMk id="4" creationId="{CA16917F-894D-4F82-BDDE-988580945121}"/>
          </ac:spMkLst>
        </pc:spChg>
        <pc:spChg chg="add mod">
          <ac:chgData name="Basu, Arunabho" userId="7d9619b6-3a35-425e-942c-a51ed9101f74" providerId="ADAL" clId="{F5646524-6F07-4980-B2D5-FA0B5BFE169E}" dt="2025-03-09T18:30:21.319" v="329" actId="207"/>
          <ac:spMkLst>
            <pc:docMk/>
            <pc:sldMk cId="4093307838" sldId="2147308508"/>
            <ac:spMk id="8" creationId="{F4BABA95-4F7F-2DAE-162E-C7F4E11768BC}"/>
          </ac:spMkLst>
        </pc:spChg>
        <pc:spChg chg="mod">
          <ac:chgData name="Basu, Arunabho" userId="7d9619b6-3a35-425e-942c-a51ed9101f74" providerId="ADAL" clId="{F5646524-6F07-4980-B2D5-FA0B5BFE169E}" dt="2025-03-09T18:06:19.756" v="101" actId="1076"/>
          <ac:spMkLst>
            <pc:docMk/>
            <pc:sldMk cId="4093307838" sldId="2147308508"/>
            <ac:spMk id="15" creationId="{F1C99DAB-98C0-EE09-3FF1-BFA9EF69F429}"/>
          </ac:spMkLst>
        </pc:spChg>
        <pc:picChg chg="add mod">
          <ac:chgData name="Basu, Arunabho" userId="7d9619b6-3a35-425e-942c-a51ed9101f74" providerId="ADAL" clId="{F5646524-6F07-4980-B2D5-FA0B5BFE169E}" dt="2025-03-09T18:16:30.712" v="103"/>
          <ac:picMkLst>
            <pc:docMk/>
            <pc:sldMk cId="4093307838" sldId="2147308508"/>
            <ac:picMk id="5" creationId="{AED70CE9-BCD3-EBBF-BE4D-DBA3AD8DB42D}"/>
          </ac:picMkLst>
        </pc:picChg>
        <pc:picChg chg="add mod">
          <ac:chgData name="Basu, Arunabho" userId="7d9619b6-3a35-425e-942c-a51ed9101f74" providerId="ADAL" clId="{F5646524-6F07-4980-B2D5-FA0B5BFE169E}" dt="2025-03-09T18:17:45.019" v="113" actId="1076"/>
          <ac:picMkLst>
            <pc:docMk/>
            <pc:sldMk cId="4093307838" sldId="2147308508"/>
            <ac:picMk id="7" creationId="{1C147610-1E12-4DC6-5CE8-9BE836C3CEE3}"/>
          </ac:picMkLst>
        </pc:picChg>
        <pc:picChg chg="del mod">
          <ac:chgData name="Basu, Arunabho" userId="7d9619b6-3a35-425e-942c-a51ed9101f74" providerId="ADAL" clId="{F5646524-6F07-4980-B2D5-FA0B5BFE169E}" dt="2025-03-09T18:17:31.367" v="109" actId="478"/>
          <ac:picMkLst>
            <pc:docMk/>
            <pc:sldMk cId="4093307838" sldId="2147308508"/>
            <ac:picMk id="2050" creationId="{0F424328-DFA8-D213-AC8F-8220ADFF39CB}"/>
          </ac:picMkLst>
        </pc:picChg>
        <pc:extLst>
          <p:ext xmlns:p="http://schemas.openxmlformats.org/presentationml/2006/main" uri="{D6D511B9-2390-475A-947B-AFAB55BFBCF1}">
            <pc226:cmChg xmlns:pc226="http://schemas.microsoft.com/office/powerpoint/2022/06/main/command" chg="mod">
              <pc226:chgData name="Basu, Arunabho" userId="7d9619b6-3a35-425e-942c-a51ed9101f74" providerId="ADAL" clId="{F5646524-6F07-4980-B2D5-FA0B5BFE169E}" dt="2025-03-09T23:23:22.364" v="3354" actId="20577"/>
              <pc2:cmMkLst xmlns:pc2="http://schemas.microsoft.com/office/powerpoint/2019/9/main/command">
                <pc:docMk/>
                <pc:sldMk cId="4093307838" sldId="2147308508"/>
                <pc2:cmMk id="{C09EDC0E-6FCB-4DBC-B687-A1633EF26441}"/>
              </pc2:cmMkLst>
            </pc226:cmChg>
          </p:ext>
        </pc:extLst>
      </pc:sldChg>
      <pc:sldChg chg="delSp modSp mod ord">
        <pc:chgData name="Basu, Arunabho" userId="7d9619b6-3a35-425e-942c-a51ed9101f74" providerId="ADAL" clId="{F5646524-6F07-4980-B2D5-FA0B5BFE169E}" dt="2025-03-10T17:03:39.222" v="7515" actId="2711"/>
        <pc:sldMkLst>
          <pc:docMk/>
          <pc:sldMk cId="1144177876" sldId="2147308511"/>
        </pc:sldMkLst>
        <pc:spChg chg="mod">
          <ac:chgData name="Basu, Arunabho" userId="7d9619b6-3a35-425e-942c-a51ed9101f74" providerId="ADAL" clId="{F5646524-6F07-4980-B2D5-FA0B5BFE169E}" dt="2025-03-10T17:03:39.222" v="7515" actId="2711"/>
          <ac:spMkLst>
            <pc:docMk/>
            <pc:sldMk cId="1144177876" sldId="2147308511"/>
            <ac:spMk id="3" creationId="{7CCEF048-F6D3-0C34-B8BB-64945BBC8DED}"/>
          </ac:spMkLst>
        </pc:spChg>
        <pc:spChg chg="del">
          <ac:chgData name="Basu, Arunabho" userId="7d9619b6-3a35-425e-942c-a51ed9101f74" providerId="ADAL" clId="{F5646524-6F07-4980-B2D5-FA0B5BFE169E}" dt="2025-03-09T23:13:55.927" v="3332" actId="478"/>
          <ac:spMkLst>
            <pc:docMk/>
            <pc:sldMk cId="1144177876" sldId="2147308511"/>
            <ac:spMk id="4" creationId="{9C2B0DE4-2B22-508A-9F7C-0AA4646ADAEA}"/>
          </ac:spMkLst>
        </pc:spChg>
      </pc:sldChg>
      <pc:sldChg chg="delSp modSp mod ord">
        <pc:chgData name="Basu, Arunabho" userId="7d9619b6-3a35-425e-942c-a51ed9101f74" providerId="ADAL" clId="{F5646524-6F07-4980-B2D5-FA0B5BFE169E}" dt="2025-03-12T18:14:54.921" v="16161" actId="1076"/>
        <pc:sldMkLst>
          <pc:docMk/>
          <pc:sldMk cId="3089843699" sldId="2147308513"/>
        </pc:sldMkLst>
        <pc:spChg chg="mod">
          <ac:chgData name="Basu, Arunabho" userId="7d9619b6-3a35-425e-942c-a51ed9101f74" providerId="ADAL" clId="{F5646524-6F07-4980-B2D5-FA0B5BFE169E}" dt="2025-03-10T15:20:36.500" v="4833" actId="1076"/>
          <ac:spMkLst>
            <pc:docMk/>
            <pc:sldMk cId="3089843699" sldId="2147308513"/>
            <ac:spMk id="3" creationId="{29CE1AAE-9B0B-E6EE-61DF-3280998209CF}"/>
          </ac:spMkLst>
        </pc:spChg>
        <pc:spChg chg="del">
          <ac:chgData name="Basu, Arunabho" userId="7d9619b6-3a35-425e-942c-a51ed9101f74" providerId="ADAL" clId="{F5646524-6F07-4980-B2D5-FA0B5BFE169E}" dt="2025-03-09T23:13:51.367" v="3331" actId="478"/>
          <ac:spMkLst>
            <pc:docMk/>
            <pc:sldMk cId="3089843699" sldId="2147308513"/>
            <ac:spMk id="4" creationId="{21661C66-17FE-0A0D-31AD-656E41E16479}"/>
          </ac:spMkLst>
        </pc:spChg>
        <pc:spChg chg="mod">
          <ac:chgData name="Basu, Arunabho" userId="7d9619b6-3a35-425e-942c-a51ed9101f74" providerId="ADAL" clId="{F5646524-6F07-4980-B2D5-FA0B5BFE169E}" dt="2025-03-12T18:14:54.921" v="16161" actId="1076"/>
          <ac:spMkLst>
            <pc:docMk/>
            <pc:sldMk cId="3089843699" sldId="2147308513"/>
            <ac:spMk id="5" creationId="{A02220D9-C1B4-A3FB-081F-DE14EADB453F}"/>
          </ac:spMkLst>
        </pc:spChg>
      </pc:sldChg>
      <pc:sldChg chg="delSp modSp mod modShow">
        <pc:chgData name="Basu, Arunabho" userId="7d9619b6-3a35-425e-942c-a51ed9101f74" providerId="ADAL" clId="{F5646524-6F07-4980-B2D5-FA0B5BFE169E}" dt="2025-03-12T18:15:45.925" v="16162" actId="403"/>
        <pc:sldMkLst>
          <pc:docMk/>
          <pc:sldMk cId="1761301410" sldId="2147308514"/>
        </pc:sldMkLst>
        <pc:spChg chg="mod">
          <ac:chgData name="Basu, Arunabho" userId="7d9619b6-3a35-425e-942c-a51ed9101f74" providerId="ADAL" clId="{F5646524-6F07-4980-B2D5-FA0B5BFE169E}" dt="2025-03-12T18:15:45.925" v="16162" actId="403"/>
          <ac:spMkLst>
            <pc:docMk/>
            <pc:sldMk cId="1761301410" sldId="2147308514"/>
            <ac:spMk id="3" creationId="{6B0F27F3-BD2C-7705-0CE0-02A19750D36D}"/>
          </ac:spMkLst>
        </pc:spChg>
        <pc:spChg chg="del mod">
          <ac:chgData name="Basu, Arunabho" userId="7d9619b6-3a35-425e-942c-a51ed9101f74" providerId="ADAL" clId="{F5646524-6F07-4980-B2D5-FA0B5BFE169E}" dt="2025-03-09T23:14:10.837" v="3334" actId="478"/>
          <ac:spMkLst>
            <pc:docMk/>
            <pc:sldMk cId="1761301410" sldId="2147308514"/>
            <ac:spMk id="4" creationId="{1A197B8A-7C81-ADD7-757B-5D4142C05A7B}"/>
          </ac:spMkLst>
        </pc:spChg>
        <pc:spChg chg="mod">
          <ac:chgData name="Basu, Arunabho" userId="7d9619b6-3a35-425e-942c-a51ed9101f74" providerId="ADAL" clId="{F5646524-6F07-4980-B2D5-FA0B5BFE169E}" dt="2025-03-12T16:59:16.050" v="14857" actId="1076"/>
          <ac:spMkLst>
            <pc:docMk/>
            <pc:sldMk cId="1761301410" sldId="2147308514"/>
            <ac:spMk id="5" creationId="{D773F602-7CBF-EEA9-0098-E028825BF230}"/>
          </ac:spMkLst>
        </pc:spChg>
      </pc:sldChg>
      <pc:sldChg chg="addSp delSp modSp add del mod ord modNotesTx">
        <pc:chgData name="Basu, Arunabho" userId="7d9619b6-3a35-425e-942c-a51ed9101f74" providerId="ADAL" clId="{F5646524-6F07-4980-B2D5-FA0B5BFE169E}" dt="2025-03-10T18:37:11.382" v="8807" actId="1076"/>
        <pc:sldMkLst>
          <pc:docMk/>
          <pc:sldMk cId="2419262618" sldId="2147308516"/>
        </pc:sldMkLst>
        <pc:spChg chg="mod">
          <ac:chgData name="Basu, Arunabho" userId="7d9619b6-3a35-425e-942c-a51ed9101f74" providerId="ADAL" clId="{F5646524-6F07-4980-B2D5-FA0B5BFE169E}" dt="2025-03-09T19:08:54.413" v="1239" actId="1076"/>
          <ac:spMkLst>
            <pc:docMk/>
            <pc:sldMk cId="2419262618" sldId="2147308516"/>
            <ac:spMk id="2" creationId="{82DD8D51-43C7-4F4E-6398-3D1E4D269A9D}"/>
          </ac:spMkLst>
        </pc:spChg>
        <pc:spChg chg="add mod">
          <ac:chgData name="Basu, Arunabho" userId="7d9619b6-3a35-425e-942c-a51ed9101f74" providerId="ADAL" clId="{F5646524-6F07-4980-B2D5-FA0B5BFE169E}" dt="2025-03-10T18:36:27.130" v="8803" actId="1076"/>
          <ac:spMkLst>
            <pc:docMk/>
            <pc:sldMk cId="2419262618" sldId="2147308516"/>
            <ac:spMk id="8" creationId="{88D08D86-90D6-C93B-4990-D5D8B59121F8}"/>
          </ac:spMkLst>
        </pc:spChg>
        <pc:spChg chg="add del mod">
          <ac:chgData name="Basu, Arunabho" userId="7d9619b6-3a35-425e-942c-a51ed9101f74" providerId="ADAL" clId="{F5646524-6F07-4980-B2D5-FA0B5BFE169E}" dt="2025-03-10T18:36:55.819" v="8804" actId="1076"/>
          <ac:spMkLst>
            <pc:docMk/>
            <pc:sldMk cId="2419262618" sldId="2147308516"/>
            <ac:spMk id="9" creationId="{CCE6BF22-4836-83CC-0F4D-9D9A05C8D575}"/>
          </ac:spMkLst>
        </pc:spChg>
        <pc:spChg chg="add del mod">
          <ac:chgData name="Basu, Arunabho" userId="7d9619b6-3a35-425e-942c-a51ed9101f74" providerId="ADAL" clId="{F5646524-6F07-4980-B2D5-FA0B5BFE169E}" dt="2025-03-10T18:35:11.736" v="8797" actId="478"/>
          <ac:spMkLst>
            <pc:docMk/>
            <pc:sldMk cId="2419262618" sldId="2147308516"/>
            <ac:spMk id="10" creationId="{4631A42A-ECA8-C325-5095-E2015ACF58A2}"/>
          </ac:spMkLst>
        </pc:spChg>
        <pc:spChg chg="add del mod">
          <ac:chgData name="Basu, Arunabho" userId="7d9619b6-3a35-425e-942c-a51ed9101f74" providerId="ADAL" clId="{F5646524-6F07-4980-B2D5-FA0B5BFE169E}" dt="2025-03-10T18:35:12.725" v="8798" actId="478"/>
          <ac:spMkLst>
            <pc:docMk/>
            <pc:sldMk cId="2419262618" sldId="2147308516"/>
            <ac:spMk id="12" creationId="{8070975F-664A-823E-1B02-71CAC9CB8CC1}"/>
          </ac:spMkLst>
        </pc:spChg>
        <pc:spChg chg="mod">
          <ac:chgData name="Basu, Arunabho" userId="7d9619b6-3a35-425e-942c-a51ed9101f74" providerId="ADAL" clId="{F5646524-6F07-4980-B2D5-FA0B5BFE169E}" dt="2025-03-10T18:35:49.566" v="8800" actId="1076"/>
          <ac:spMkLst>
            <pc:docMk/>
            <pc:sldMk cId="2419262618" sldId="2147308516"/>
            <ac:spMk id="15" creationId="{11E8FC5D-E8CD-7B2F-390A-21F0F8B85441}"/>
          </ac:spMkLst>
        </pc:spChg>
        <pc:spChg chg="add mod">
          <ac:chgData name="Basu, Arunabho" userId="7d9619b6-3a35-425e-942c-a51ed9101f74" providerId="ADAL" clId="{F5646524-6F07-4980-B2D5-FA0B5BFE169E}" dt="2025-03-10T18:17:48.970" v="8398" actId="1076"/>
          <ac:spMkLst>
            <pc:docMk/>
            <pc:sldMk cId="2419262618" sldId="2147308516"/>
            <ac:spMk id="17" creationId="{99EB50D5-AC3F-2015-92F1-8A5EA6C62E48}"/>
          </ac:spMkLst>
        </pc:spChg>
        <pc:spChg chg="del mod">
          <ac:chgData name="Basu, Arunabho" userId="7d9619b6-3a35-425e-942c-a51ed9101f74" providerId="ADAL" clId="{F5646524-6F07-4980-B2D5-FA0B5BFE169E}" dt="2025-03-10T17:55:33.781" v="8249" actId="478"/>
          <ac:spMkLst>
            <pc:docMk/>
            <pc:sldMk cId="2419262618" sldId="2147308516"/>
            <ac:spMk id="18" creationId="{90958FC1-E7A2-E927-D102-F2CFFCB6BE4A}"/>
          </ac:spMkLst>
        </pc:spChg>
        <pc:spChg chg="add mod">
          <ac:chgData name="Basu, Arunabho" userId="7d9619b6-3a35-425e-942c-a51ed9101f74" providerId="ADAL" clId="{F5646524-6F07-4980-B2D5-FA0B5BFE169E}" dt="2025-03-10T18:17:48.970" v="8398" actId="1076"/>
          <ac:spMkLst>
            <pc:docMk/>
            <pc:sldMk cId="2419262618" sldId="2147308516"/>
            <ac:spMk id="20" creationId="{A8399B41-0498-1C52-D25B-A98C7754E6EE}"/>
          </ac:spMkLst>
        </pc:spChg>
        <pc:spChg chg="add mod">
          <ac:chgData name="Basu, Arunabho" userId="7d9619b6-3a35-425e-942c-a51ed9101f74" providerId="ADAL" clId="{F5646524-6F07-4980-B2D5-FA0B5BFE169E}" dt="2025-03-10T18:17:48.970" v="8398" actId="1076"/>
          <ac:spMkLst>
            <pc:docMk/>
            <pc:sldMk cId="2419262618" sldId="2147308516"/>
            <ac:spMk id="21" creationId="{BBC20AF6-FD0F-09A6-E330-33636EFC5CC5}"/>
          </ac:spMkLst>
        </pc:spChg>
        <pc:spChg chg="add del mod">
          <ac:chgData name="Basu, Arunabho" userId="7d9619b6-3a35-425e-942c-a51ed9101f74" providerId="ADAL" clId="{F5646524-6F07-4980-B2D5-FA0B5BFE169E}" dt="2025-03-10T18:22:14.268" v="8466" actId="478"/>
          <ac:spMkLst>
            <pc:docMk/>
            <pc:sldMk cId="2419262618" sldId="2147308516"/>
            <ac:spMk id="25" creationId="{009B682A-BEE8-AFE8-5EEA-10D3AB50636C}"/>
          </ac:spMkLst>
        </pc:spChg>
        <pc:spChg chg="add mod">
          <ac:chgData name="Basu, Arunabho" userId="7d9619b6-3a35-425e-942c-a51ed9101f74" providerId="ADAL" clId="{F5646524-6F07-4980-B2D5-FA0B5BFE169E}" dt="2025-03-10T18:36:55.819" v="8804" actId="1076"/>
          <ac:spMkLst>
            <pc:docMk/>
            <pc:sldMk cId="2419262618" sldId="2147308516"/>
            <ac:spMk id="27" creationId="{0E5459FC-E5D9-B440-5FF4-3BB05E438930}"/>
          </ac:spMkLst>
        </pc:spChg>
        <pc:spChg chg="add mod">
          <ac:chgData name="Basu, Arunabho" userId="7d9619b6-3a35-425e-942c-a51ed9101f74" providerId="ADAL" clId="{F5646524-6F07-4980-B2D5-FA0B5BFE169E}" dt="2025-03-10T18:36:55.819" v="8804" actId="1076"/>
          <ac:spMkLst>
            <pc:docMk/>
            <pc:sldMk cId="2419262618" sldId="2147308516"/>
            <ac:spMk id="28" creationId="{42A96A86-2155-9352-E142-0289E7B1D9C5}"/>
          </ac:spMkLst>
        </pc:spChg>
        <pc:spChg chg="del">
          <ac:chgData name="Basu, Arunabho" userId="7d9619b6-3a35-425e-942c-a51ed9101f74" providerId="ADAL" clId="{F5646524-6F07-4980-B2D5-FA0B5BFE169E}" dt="2025-03-10T17:55:30.121" v="8246" actId="478"/>
          <ac:spMkLst>
            <pc:docMk/>
            <pc:sldMk cId="2419262618" sldId="2147308516"/>
            <ac:spMk id="34" creationId="{0B96EF16-D413-8655-8426-99346A97601F}"/>
          </ac:spMkLst>
        </pc:spChg>
        <pc:spChg chg="del">
          <ac:chgData name="Basu, Arunabho" userId="7d9619b6-3a35-425e-942c-a51ed9101f74" providerId="ADAL" clId="{F5646524-6F07-4980-B2D5-FA0B5BFE169E}" dt="2025-03-10T17:55:26.614" v="8243" actId="478"/>
          <ac:spMkLst>
            <pc:docMk/>
            <pc:sldMk cId="2419262618" sldId="2147308516"/>
            <ac:spMk id="35" creationId="{5FB5DF9B-6E4E-AAAA-416D-ED6EEB66CAE9}"/>
          </ac:spMkLst>
        </pc:spChg>
        <pc:spChg chg="mod">
          <ac:chgData name="Basu, Arunabho" userId="7d9619b6-3a35-425e-942c-a51ed9101f74" providerId="ADAL" clId="{F5646524-6F07-4980-B2D5-FA0B5BFE169E}" dt="2025-03-10T18:21:35.810" v="8453"/>
          <ac:spMkLst>
            <pc:docMk/>
            <pc:sldMk cId="2419262618" sldId="2147308516"/>
            <ac:spMk id="52" creationId="{DE0A372D-F1C1-7E88-7134-BB59912B5052}"/>
          </ac:spMkLst>
        </pc:spChg>
        <pc:spChg chg="mod">
          <ac:chgData name="Basu, Arunabho" userId="7d9619b6-3a35-425e-942c-a51ed9101f74" providerId="ADAL" clId="{F5646524-6F07-4980-B2D5-FA0B5BFE169E}" dt="2025-03-10T18:21:35.810" v="8453"/>
          <ac:spMkLst>
            <pc:docMk/>
            <pc:sldMk cId="2419262618" sldId="2147308516"/>
            <ac:spMk id="56" creationId="{6260C39F-9D40-FBE7-22BF-734AB3C8EE39}"/>
          </ac:spMkLst>
        </pc:spChg>
        <pc:spChg chg="mod">
          <ac:chgData name="Basu, Arunabho" userId="7d9619b6-3a35-425e-942c-a51ed9101f74" providerId="ADAL" clId="{F5646524-6F07-4980-B2D5-FA0B5BFE169E}" dt="2025-03-10T18:21:35.810" v="8453"/>
          <ac:spMkLst>
            <pc:docMk/>
            <pc:sldMk cId="2419262618" sldId="2147308516"/>
            <ac:spMk id="57" creationId="{8A7748EE-13F2-18D4-3609-EA9828A57FE4}"/>
          </ac:spMkLst>
        </pc:spChg>
        <pc:spChg chg="add mod">
          <ac:chgData name="Basu, Arunabho" userId="7d9619b6-3a35-425e-942c-a51ed9101f74" providerId="ADAL" clId="{F5646524-6F07-4980-B2D5-FA0B5BFE169E}" dt="2025-03-10T18:37:11.382" v="8807" actId="1076"/>
          <ac:spMkLst>
            <pc:docMk/>
            <pc:sldMk cId="2419262618" sldId="2147308516"/>
            <ac:spMk id="66" creationId="{61631694-D287-E2DE-76D8-482AC01616C0}"/>
          </ac:spMkLst>
        </pc:spChg>
        <pc:grpChg chg="add mod">
          <ac:chgData name="Basu, Arunabho" userId="7d9619b6-3a35-425e-942c-a51ed9101f74" providerId="ADAL" clId="{F5646524-6F07-4980-B2D5-FA0B5BFE169E}" dt="2025-03-10T18:36:55.819" v="8804" actId="1076"/>
          <ac:grpSpMkLst>
            <pc:docMk/>
            <pc:sldMk cId="2419262618" sldId="2147308516"/>
            <ac:grpSpMk id="38" creationId="{79500D5A-BC5E-6FC9-CA6A-448185E96C09}"/>
          </ac:grpSpMkLst>
        </pc:grpChg>
        <pc:grpChg chg="del mod">
          <ac:chgData name="Basu, Arunabho" userId="7d9619b6-3a35-425e-942c-a51ed9101f74" providerId="ADAL" clId="{F5646524-6F07-4980-B2D5-FA0B5BFE169E}" dt="2025-03-10T17:55:27.392" v="8244" actId="478"/>
          <ac:grpSpMkLst>
            <pc:docMk/>
            <pc:sldMk cId="2419262618" sldId="2147308516"/>
            <ac:grpSpMk id="50" creationId="{696693BD-4908-B0B9-D84A-08CD43C557A9}"/>
          </ac:grpSpMkLst>
        </pc:grpChg>
        <pc:grpChg chg="mod">
          <ac:chgData name="Basu, Arunabho" userId="7d9619b6-3a35-425e-942c-a51ed9101f74" providerId="ADAL" clId="{F5646524-6F07-4980-B2D5-FA0B5BFE169E}" dt="2025-03-10T18:21:35.810" v="8453"/>
          <ac:grpSpMkLst>
            <pc:docMk/>
            <pc:sldMk cId="2419262618" sldId="2147308516"/>
            <ac:grpSpMk id="51" creationId="{0C800B76-4AB6-D3F3-0E12-BC760DAFD757}"/>
          </ac:grpSpMkLst>
        </pc:grpChg>
        <pc:picChg chg="del mod">
          <ac:chgData name="Basu, Arunabho" userId="7d9619b6-3a35-425e-942c-a51ed9101f74" providerId="ADAL" clId="{F5646524-6F07-4980-B2D5-FA0B5BFE169E}" dt="2025-03-10T17:55:28.742" v="8245" actId="478"/>
          <ac:picMkLst>
            <pc:docMk/>
            <pc:sldMk cId="2419262618" sldId="2147308516"/>
            <ac:picMk id="4" creationId="{0A3F9ACE-84F7-A769-38ED-805A068C2B05}"/>
          </ac:picMkLst>
        </pc:picChg>
        <pc:picChg chg="add mod ord">
          <ac:chgData name="Basu, Arunabho" userId="7d9619b6-3a35-425e-942c-a51ed9101f74" providerId="ADAL" clId="{F5646524-6F07-4980-B2D5-FA0B5BFE169E}" dt="2025-03-10T18:05:50.486" v="8314" actId="1076"/>
          <ac:picMkLst>
            <pc:docMk/>
            <pc:sldMk cId="2419262618" sldId="2147308516"/>
            <ac:picMk id="7" creationId="{8818EDD9-E94E-D178-5B76-8D7A08FA92F6}"/>
          </ac:picMkLst>
        </pc:picChg>
        <pc:picChg chg="del mod">
          <ac:chgData name="Basu, Arunabho" userId="7d9619b6-3a35-425e-942c-a51ed9101f74" providerId="ADAL" clId="{F5646524-6F07-4980-B2D5-FA0B5BFE169E}" dt="2025-03-10T17:58:08.768" v="8270" actId="478"/>
          <ac:picMkLst>
            <pc:docMk/>
            <pc:sldMk cId="2419262618" sldId="2147308516"/>
            <ac:picMk id="11" creationId="{2548FED0-242B-9B23-938C-E8402257731B}"/>
          </ac:picMkLst>
        </pc:picChg>
        <pc:picChg chg="del mod">
          <ac:chgData name="Basu, Arunabho" userId="7d9619b6-3a35-425e-942c-a51ed9101f74" providerId="ADAL" clId="{F5646524-6F07-4980-B2D5-FA0B5BFE169E}" dt="2025-03-10T18:22:10.999" v="8465" actId="478"/>
          <ac:picMkLst>
            <pc:docMk/>
            <pc:sldMk cId="2419262618" sldId="2147308516"/>
            <ac:picMk id="13" creationId="{FEF7B2A2-C5F3-36E0-7DFE-FF417903DF60}"/>
          </ac:picMkLst>
        </pc:picChg>
        <pc:picChg chg="add mod">
          <ac:chgData name="Basu, Arunabho" userId="7d9619b6-3a35-425e-942c-a51ed9101f74" providerId="ADAL" clId="{F5646524-6F07-4980-B2D5-FA0B5BFE169E}" dt="2025-03-10T18:17:48.970" v="8398" actId="1076"/>
          <ac:picMkLst>
            <pc:docMk/>
            <pc:sldMk cId="2419262618" sldId="2147308516"/>
            <ac:picMk id="14" creationId="{0B434CF5-0815-2B65-28D3-45046D95B099}"/>
          </ac:picMkLst>
        </pc:picChg>
        <pc:picChg chg="add mod">
          <ac:chgData name="Basu, Arunabho" userId="7d9619b6-3a35-425e-942c-a51ed9101f74" providerId="ADAL" clId="{F5646524-6F07-4980-B2D5-FA0B5BFE169E}" dt="2025-03-10T18:36:04.436" v="8801" actId="1076"/>
          <ac:picMkLst>
            <pc:docMk/>
            <pc:sldMk cId="2419262618" sldId="2147308516"/>
            <ac:picMk id="24" creationId="{124E0E7E-CE71-8328-7F39-8B6F9043D21B}"/>
          </ac:picMkLst>
        </pc:picChg>
        <pc:picChg chg="mod">
          <ac:chgData name="Basu, Arunabho" userId="7d9619b6-3a35-425e-942c-a51ed9101f74" providerId="ADAL" clId="{F5646524-6F07-4980-B2D5-FA0B5BFE169E}" dt="2025-03-10T18:21:35.810" v="8453"/>
          <ac:picMkLst>
            <pc:docMk/>
            <pc:sldMk cId="2419262618" sldId="2147308516"/>
            <ac:picMk id="41" creationId="{9CFA5B1C-B34F-3A19-17B2-1E074F92A51D}"/>
          </ac:picMkLst>
        </pc:picChg>
        <pc:picChg chg="mod">
          <ac:chgData name="Basu, Arunabho" userId="7d9619b6-3a35-425e-942c-a51ed9101f74" providerId="ADAL" clId="{F5646524-6F07-4980-B2D5-FA0B5BFE169E}" dt="2025-03-10T18:21:35.810" v="8453"/>
          <ac:picMkLst>
            <pc:docMk/>
            <pc:sldMk cId="2419262618" sldId="2147308516"/>
            <ac:picMk id="55" creationId="{EDABA927-2B65-EF8C-0442-6D1B95407C44}"/>
          </ac:picMkLst>
        </pc:picChg>
        <pc:cxnChg chg="del mod">
          <ac:chgData name="Basu, Arunabho" userId="7d9619b6-3a35-425e-942c-a51ed9101f74" providerId="ADAL" clId="{F5646524-6F07-4980-B2D5-FA0B5BFE169E}" dt="2025-03-10T17:58:02.227" v="8264" actId="478"/>
          <ac:cxnSpMkLst>
            <pc:docMk/>
            <pc:sldMk cId="2419262618" sldId="2147308516"/>
            <ac:cxnSpMk id="6" creationId="{1130BD90-C8B3-ACFE-AB4D-5A146ECF7DBE}"/>
          </ac:cxnSpMkLst>
        </pc:cxnChg>
        <pc:cxnChg chg="del mod">
          <ac:chgData name="Basu, Arunabho" userId="7d9619b6-3a35-425e-942c-a51ed9101f74" providerId="ADAL" clId="{F5646524-6F07-4980-B2D5-FA0B5BFE169E}" dt="2025-03-10T17:58:03.426" v="8265" actId="478"/>
          <ac:cxnSpMkLst>
            <pc:docMk/>
            <pc:sldMk cId="2419262618" sldId="2147308516"/>
            <ac:cxnSpMk id="16" creationId="{0FB504B0-6F16-38E6-B468-9D36A05FDE0A}"/>
          </ac:cxnSpMkLst>
        </pc:cxnChg>
        <pc:cxnChg chg="add mod">
          <ac:chgData name="Basu, Arunabho" userId="7d9619b6-3a35-425e-942c-a51ed9101f74" providerId="ADAL" clId="{F5646524-6F07-4980-B2D5-FA0B5BFE169E}" dt="2025-03-10T18:17:48.970" v="8398" actId="1076"/>
          <ac:cxnSpMkLst>
            <pc:docMk/>
            <pc:sldMk cId="2419262618" sldId="2147308516"/>
            <ac:cxnSpMk id="19" creationId="{52E7AEF6-C5F7-DE7D-DC14-D87F31FEF8C4}"/>
          </ac:cxnSpMkLst>
        </pc:cxnChg>
        <pc:cxnChg chg="add mod">
          <ac:chgData name="Basu, Arunabho" userId="7d9619b6-3a35-425e-942c-a51ed9101f74" providerId="ADAL" clId="{F5646524-6F07-4980-B2D5-FA0B5BFE169E}" dt="2025-03-10T18:17:48.970" v="8398" actId="1076"/>
          <ac:cxnSpMkLst>
            <pc:docMk/>
            <pc:sldMk cId="2419262618" sldId="2147308516"/>
            <ac:cxnSpMk id="22" creationId="{4A8FEC83-0D84-9DEE-9AB7-32876148CB2D}"/>
          </ac:cxnSpMkLst>
        </pc:cxnChg>
        <pc:cxnChg chg="add mod">
          <ac:chgData name="Basu, Arunabho" userId="7d9619b6-3a35-425e-942c-a51ed9101f74" providerId="ADAL" clId="{F5646524-6F07-4980-B2D5-FA0B5BFE169E}" dt="2025-03-10T18:17:48.970" v="8398" actId="1076"/>
          <ac:cxnSpMkLst>
            <pc:docMk/>
            <pc:sldMk cId="2419262618" sldId="2147308516"/>
            <ac:cxnSpMk id="23" creationId="{72B61575-40B7-CD6D-8904-63E6225C996F}"/>
          </ac:cxnSpMkLst>
        </pc:cxnChg>
        <pc:cxnChg chg="add mod">
          <ac:chgData name="Basu, Arunabho" userId="7d9619b6-3a35-425e-942c-a51ed9101f74" providerId="ADAL" clId="{F5646524-6F07-4980-B2D5-FA0B5BFE169E}" dt="2025-03-10T18:36:55.819" v="8804" actId="1076"/>
          <ac:cxnSpMkLst>
            <pc:docMk/>
            <pc:sldMk cId="2419262618" sldId="2147308516"/>
            <ac:cxnSpMk id="26" creationId="{41794AEF-32E8-6E7F-5CC8-C021CCA71875}"/>
          </ac:cxnSpMkLst>
        </pc:cxnChg>
        <pc:cxnChg chg="add mod">
          <ac:chgData name="Basu, Arunabho" userId="7d9619b6-3a35-425e-942c-a51ed9101f74" providerId="ADAL" clId="{F5646524-6F07-4980-B2D5-FA0B5BFE169E}" dt="2025-03-10T18:37:01.736" v="8806" actId="1076"/>
          <ac:cxnSpMkLst>
            <pc:docMk/>
            <pc:sldMk cId="2419262618" sldId="2147308516"/>
            <ac:cxnSpMk id="29" creationId="{D46B60AC-DC9E-F5D7-C49B-14C6C6BED325}"/>
          </ac:cxnSpMkLst>
        </pc:cxnChg>
        <pc:cxnChg chg="add mod">
          <ac:chgData name="Basu, Arunabho" userId="7d9619b6-3a35-425e-942c-a51ed9101f74" providerId="ADAL" clId="{F5646524-6F07-4980-B2D5-FA0B5BFE169E}" dt="2025-03-10T18:36:55.819" v="8804" actId="1076"/>
          <ac:cxnSpMkLst>
            <pc:docMk/>
            <pc:sldMk cId="2419262618" sldId="2147308516"/>
            <ac:cxnSpMk id="30" creationId="{8F83D6D4-E2D1-6BDD-1769-3EBFAB3F6636}"/>
          </ac:cxnSpMkLst>
        </pc:cxnChg>
        <pc:cxnChg chg="del">
          <ac:chgData name="Basu, Arunabho" userId="7d9619b6-3a35-425e-942c-a51ed9101f74" providerId="ADAL" clId="{F5646524-6F07-4980-B2D5-FA0B5BFE169E}" dt="2025-03-10T17:58:04.685" v="8266" actId="478"/>
          <ac:cxnSpMkLst>
            <pc:docMk/>
            <pc:sldMk cId="2419262618" sldId="2147308516"/>
            <ac:cxnSpMk id="33" creationId="{D5477884-9669-BDB1-80C7-2002D910BCE0}"/>
          </ac:cxnSpMkLst>
        </pc:cxnChg>
        <pc:cxnChg chg="del">
          <ac:chgData name="Basu, Arunabho" userId="7d9619b6-3a35-425e-942c-a51ed9101f74" providerId="ADAL" clId="{F5646524-6F07-4980-B2D5-FA0B5BFE169E}" dt="2025-03-10T17:55:32.971" v="8248" actId="478"/>
          <ac:cxnSpMkLst>
            <pc:docMk/>
            <pc:sldMk cId="2419262618" sldId="2147308516"/>
            <ac:cxnSpMk id="37" creationId="{2E6C1728-3904-55C4-6A23-017DBC708B9F}"/>
          </ac:cxnSpMkLst>
        </pc:cxnChg>
        <pc:cxnChg chg="del">
          <ac:chgData name="Basu, Arunabho" userId="7d9619b6-3a35-425e-942c-a51ed9101f74" providerId="ADAL" clId="{F5646524-6F07-4980-B2D5-FA0B5BFE169E}" dt="2025-03-10T17:58:05.646" v="8267" actId="478"/>
          <ac:cxnSpMkLst>
            <pc:docMk/>
            <pc:sldMk cId="2419262618" sldId="2147308516"/>
            <ac:cxnSpMk id="39" creationId="{01C28877-D782-5FEE-D522-5948A0413417}"/>
          </ac:cxnSpMkLst>
        </pc:cxnChg>
        <pc:cxnChg chg="del">
          <ac:chgData name="Basu, Arunabho" userId="7d9619b6-3a35-425e-942c-a51ed9101f74" providerId="ADAL" clId="{F5646524-6F07-4980-B2D5-FA0B5BFE169E}" dt="2025-03-10T17:58:06.395" v="8268" actId="478"/>
          <ac:cxnSpMkLst>
            <pc:docMk/>
            <pc:sldMk cId="2419262618" sldId="2147308516"/>
            <ac:cxnSpMk id="40" creationId="{27B0E1A6-4CB9-4E2F-E2A2-3F1659F7BC73}"/>
          </ac:cxnSpMkLst>
        </pc:cxnChg>
        <pc:cxnChg chg="mod">
          <ac:chgData name="Basu, Arunabho" userId="7d9619b6-3a35-425e-942c-a51ed9101f74" providerId="ADAL" clId="{F5646524-6F07-4980-B2D5-FA0B5BFE169E}" dt="2025-03-10T18:21:35.810" v="8453"/>
          <ac:cxnSpMkLst>
            <pc:docMk/>
            <pc:sldMk cId="2419262618" sldId="2147308516"/>
            <ac:cxnSpMk id="53" creationId="{E60058E7-A40D-E60C-A565-457D375DD657}"/>
          </ac:cxnSpMkLst>
        </pc:cxnChg>
        <pc:cxnChg chg="mod">
          <ac:chgData name="Basu, Arunabho" userId="7d9619b6-3a35-425e-942c-a51ed9101f74" providerId="ADAL" clId="{F5646524-6F07-4980-B2D5-FA0B5BFE169E}" dt="2025-03-10T18:21:35.810" v="8453"/>
          <ac:cxnSpMkLst>
            <pc:docMk/>
            <pc:sldMk cId="2419262618" sldId="2147308516"/>
            <ac:cxnSpMk id="54" creationId="{6A57BE86-20E0-5ECA-F37F-32C69D038EFB}"/>
          </ac:cxnSpMkLst>
        </pc:cxnChg>
        <pc:cxnChg chg="add mod">
          <ac:chgData name="Basu, Arunabho" userId="7d9619b6-3a35-425e-942c-a51ed9101f74" providerId="ADAL" clId="{F5646524-6F07-4980-B2D5-FA0B5BFE169E}" dt="2025-03-10T18:36:55.819" v="8804" actId="1076"/>
          <ac:cxnSpMkLst>
            <pc:docMk/>
            <pc:sldMk cId="2419262618" sldId="2147308516"/>
            <ac:cxnSpMk id="67" creationId="{0618C7A6-0EF5-3ED5-F25A-72A4840E66ED}"/>
          </ac:cxnSpMkLst>
        </pc:cxnChg>
        <pc:cxnChg chg="add mod">
          <ac:chgData name="Basu, Arunabho" userId="7d9619b6-3a35-425e-942c-a51ed9101f74" providerId="ADAL" clId="{F5646524-6F07-4980-B2D5-FA0B5BFE169E}" dt="2025-03-10T18:36:55.819" v="8804" actId="1076"/>
          <ac:cxnSpMkLst>
            <pc:docMk/>
            <pc:sldMk cId="2419262618" sldId="2147308516"/>
            <ac:cxnSpMk id="68" creationId="{B423C20D-9D64-2FB7-A2F9-F9CE14115C2E}"/>
          </ac:cxnSpMkLst>
        </pc:cxnChg>
      </pc:sldChg>
      <pc:sldChg chg="modSp del mod modShow modNotesTx">
        <pc:chgData name="Basu, Arunabho" userId="7d9619b6-3a35-425e-942c-a51ed9101f74" providerId="ADAL" clId="{F5646524-6F07-4980-B2D5-FA0B5BFE169E}" dt="2025-03-10T00:56:34.242" v="4245" actId="47"/>
        <pc:sldMkLst>
          <pc:docMk/>
          <pc:sldMk cId="3492239225" sldId="2147308517"/>
        </pc:sldMkLst>
        <pc:spChg chg="mod">
          <ac:chgData name="Basu, Arunabho" userId="7d9619b6-3a35-425e-942c-a51ed9101f74" providerId="ADAL" clId="{F5646524-6F07-4980-B2D5-FA0B5BFE169E}" dt="2025-03-09T19:08:21.634" v="1217" actId="27636"/>
          <ac:spMkLst>
            <pc:docMk/>
            <pc:sldMk cId="3492239225" sldId="2147308517"/>
            <ac:spMk id="2" creationId="{B98C22EC-E86F-C95F-3B5B-6344768863E9}"/>
          </ac:spMkLst>
        </pc:spChg>
        <pc:spChg chg="mod">
          <ac:chgData name="Basu, Arunabho" userId="7d9619b6-3a35-425e-942c-a51ed9101f74" providerId="ADAL" clId="{F5646524-6F07-4980-B2D5-FA0B5BFE169E}" dt="2025-03-09T23:33:32.033" v="3428" actId="404"/>
          <ac:spMkLst>
            <pc:docMk/>
            <pc:sldMk cId="3492239225" sldId="2147308517"/>
            <ac:spMk id="15" creationId="{9E1096FC-0127-AF7E-3D17-50AF522DE19B}"/>
          </ac:spMkLst>
        </pc:spChg>
        <pc:grpChg chg="mod">
          <ac:chgData name="Basu, Arunabho" userId="7d9619b6-3a35-425e-942c-a51ed9101f74" providerId="ADAL" clId="{F5646524-6F07-4980-B2D5-FA0B5BFE169E}" dt="2025-03-09T23:33:50.025" v="3432" actId="1076"/>
          <ac:grpSpMkLst>
            <pc:docMk/>
            <pc:sldMk cId="3492239225" sldId="2147308517"/>
            <ac:grpSpMk id="3" creationId="{1D2D1AC0-873D-B447-6617-60D2F27B7CAF}"/>
          </ac:grpSpMkLst>
        </pc:grpChg>
        <pc:picChg chg="mod">
          <ac:chgData name="Basu, Arunabho" userId="7d9619b6-3a35-425e-942c-a51ed9101f74" providerId="ADAL" clId="{F5646524-6F07-4980-B2D5-FA0B5BFE169E}" dt="2025-03-09T23:33:43.505" v="3430" actId="1076"/>
          <ac:picMkLst>
            <pc:docMk/>
            <pc:sldMk cId="3492239225" sldId="2147308517"/>
            <ac:picMk id="10" creationId="{23C76FF0-D32C-CB9B-87B6-5D2BD0B8D047}"/>
          </ac:picMkLst>
        </pc:picChg>
      </pc:sldChg>
      <pc:sldChg chg="addSp delSp modSp add mod ord modShow modNotesTx">
        <pc:chgData name="Basu, Arunabho" userId="7d9619b6-3a35-425e-942c-a51ed9101f74" providerId="ADAL" clId="{F5646524-6F07-4980-B2D5-FA0B5BFE169E}" dt="2025-03-10T22:47:55.969" v="14420" actId="20577"/>
        <pc:sldMkLst>
          <pc:docMk/>
          <pc:sldMk cId="1248300474" sldId="2147308518"/>
        </pc:sldMkLst>
        <pc:spChg chg="add mod">
          <ac:chgData name="Basu, Arunabho" userId="7d9619b6-3a35-425e-942c-a51ed9101f74" providerId="ADAL" clId="{F5646524-6F07-4980-B2D5-FA0B5BFE169E}" dt="2025-03-10T19:23:49.464" v="9812" actId="20577"/>
          <ac:spMkLst>
            <pc:docMk/>
            <pc:sldMk cId="1248300474" sldId="2147308518"/>
            <ac:spMk id="3" creationId="{0BEADB79-6F3C-9376-62F1-40B64CEB2C85}"/>
          </ac:spMkLst>
        </pc:spChg>
        <pc:spChg chg="del mod">
          <ac:chgData name="Basu, Arunabho" userId="7d9619b6-3a35-425e-942c-a51ed9101f74" providerId="ADAL" clId="{F5646524-6F07-4980-B2D5-FA0B5BFE169E}" dt="2025-03-10T18:49:29.672" v="8811" actId="478"/>
          <ac:spMkLst>
            <pc:docMk/>
            <pc:sldMk cId="1248300474" sldId="2147308518"/>
            <ac:spMk id="8" creationId="{1F8FDDF4-01CD-F455-34C2-4DB8BE91140C}"/>
          </ac:spMkLst>
        </pc:spChg>
        <pc:spChg chg="add mod">
          <ac:chgData name="Basu, Arunabho" userId="7d9619b6-3a35-425e-942c-a51ed9101f74" providerId="ADAL" clId="{F5646524-6F07-4980-B2D5-FA0B5BFE169E}" dt="2025-03-10T19:32:19.884" v="10048" actId="1076"/>
          <ac:spMkLst>
            <pc:docMk/>
            <pc:sldMk cId="1248300474" sldId="2147308518"/>
            <ac:spMk id="9" creationId="{C397AD75-9B9B-C62C-60E0-15B63BEE7557}"/>
          </ac:spMkLst>
        </pc:spChg>
        <pc:spChg chg="del">
          <ac:chgData name="Basu, Arunabho" userId="7d9619b6-3a35-425e-942c-a51ed9101f74" providerId="ADAL" clId="{F5646524-6F07-4980-B2D5-FA0B5BFE169E}" dt="2025-03-10T00:14:22.820" v="3599" actId="478"/>
          <ac:spMkLst>
            <pc:docMk/>
            <pc:sldMk cId="1248300474" sldId="2147308518"/>
            <ac:spMk id="10" creationId="{AC465CAA-3A50-2AD2-4CA9-7F7CCE64D6E7}"/>
          </ac:spMkLst>
        </pc:spChg>
        <pc:spChg chg="mod">
          <ac:chgData name="Basu, Arunabho" userId="7d9619b6-3a35-425e-942c-a51ed9101f74" providerId="ADAL" clId="{F5646524-6F07-4980-B2D5-FA0B5BFE169E}" dt="2025-03-10T19:32:23.085" v="10049" actId="1076"/>
          <ac:spMkLst>
            <pc:docMk/>
            <pc:sldMk cId="1248300474" sldId="2147308518"/>
            <ac:spMk id="11" creationId="{6A4ACD42-4FD5-8EC0-2D47-9B21F9FAD2B3}"/>
          </ac:spMkLst>
        </pc:spChg>
        <pc:spChg chg="add mod">
          <ac:chgData name="Basu, Arunabho" userId="7d9619b6-3a35-425e-942c-a51ed9101f74" providerId="ADAL" clId="{F5646524-6F07-4980-B2D5-FA0B5BFE169E}" dt="2025-03-10T19:24:00.325" v="9818"/>
          <ac:spMkLst>
            <pc:docMk/>
            <pc:sldMk cId="1248300474" sldId="2147308518"/>
            <ac:spMk id="12" creationId="{6191B17F-95C6-C927-5565-89959C98AAA7}"/>
          </ac:spMkLst>
        </pc:spChg>
        <pc:spChg chg="add mod">
          <ac:chgData name="Basu, Arunabho" userId="7d9619b6-3a35-425e-942c-a51ed9101f74" providerId="ADAL" clId="{F5646524-6F07-4980-B2D5-FA0B5BFE169E}" dt="2025-03-10T19:24:06.714" v="9822"/>
          <ac:spMkLst>
            <pc:docMk/>
            <pc:sldMk cId="1248300474" sldId="2147308518"/>
            <ac:spMk id="13" creationId="{AC116387-80A7-38FB-299C-795B6B68E8D7}"/>
          </ac:spMkLst>
        </pc:spChg>
        <pc:spChg chg="add del mod">
          <ac:chgData name="Basu, Arunabho" userId="7d9619b6-3a35-425e-942c-a51ed9101f74" providerId="ADAL" clId="{F5646524-6F07-4980-B2D5-FA0B5BFE169E}" dt="2025-03-10T19:24:26.574" v="9828" actId="478"/>
          <ac:spMkLst>
            <pc:docMk/>
            <pc:sldMk cId="1248300474" sldId="2147308518"/>
            <ac:spMk id="14" creationId="{D6D2CDD2-3016-4C22-68E7-B31017A4A6E1}"/>
          </ac:spMkLst>
        </pc:spChg>
        <pc:spChg chg="add mod ord">
          <ac:chgData name="Basu, Arunabho" userId="7d9619b6-3a35-425e-942c-a51ed9101f74" providerId="ADAL" clId="{F5646524-6F07-4980-B2D5-FA0B5BFE169E}" dt="2025-03-10T22:47:55.969" v="14420" actId="20577"/>
          <ac:spMkLst>
            <pc:docMk/>
            <pc:sldMk cId="1248300474" sldId="2147308518"/>
            <ac:spMk id="15" creationId="{16772E3D-F5C6-A153-3383-4ED53F9C33DF}"/>
          </ac:spMkLst>
        </pc:spChg>
        <pc:spChg chg="mod">
          <ac:chgData name="Basu, Arunabho" userId="7d9619b6-3a35-425e-942c-a51ed9101f74" providerId="ADAL" clId="{F5646524-6F07-4980-B2D5-FA0B5BFE169E}" dt="2025-03-10T18:50:15.512" v="8831" actId="20577"/>
          <ac:spMkLst>
            <pc:docMk/>
            <pc:sldMk cId="1248300474" sldId="2147308518"/>
            <ac:spMk id="16" creationId="{AF5C26A8-CE56-42BE-17F8-EE33F61CF845}"/>
          </ac:spMkLst>
        </pc:spChg>
        <pc:picChg chg="del mod">
          <ac:chgData name="Basu, Arunabho" userId="7d9619b6-3a35-425e-942c-a51ed9101f74" providerId="ADAL" clId="{F5646524-6F07-4980-B2D5-FA0B5BFE169E}" dt="2025-03-10T19:46:25.194" v="10396" actId="478"/>
          <ac:picMkLst>
            <pc:docMk/>
            <pc:sldMk cId="1248300474" sldId="2147308518"/>
            <ac:picMk id="2" creationId="{0B61BD0F-863D-EAAF-6035-F8B443694B2D}"/>
          </ac:picMkLst>
        </pc:picChg>
        <pc:picChg chg="del">
          <ac:chgData name="Basu, Arunabho" userId="7d9619b6-3a35-425e-942c-a51ed9101f74" providerId="ADAL" clId="{F5646524-6F07-4980-B2D5-FA0B5BFE169E}" dt="2025-03-10T00:14:21.290" v="3598" actId="478"/>
          <ac:picMkLst>
            <pc:docMk/>
            <pc:sldMk cId="1248300474" sldId="2147308518"/>
            <ac:picMk id="2" creationId="{7F8D9602-0B91-6F3E-EE70-26A03C1B39A9}"/>
          </ac:picMkLst>
        </pc:picChg>
        <pc:picChg chg="add mod">
          <ac:chgData name="Basu, Arunabho" userId="7d9619b6-3a35-425e-942c-a51ed9101f74" providerId="ADAL" clId="{F5646524-6F07-4980-B2D5-FA0B5BFE169E}" dt="2025-03-10T19:32:44.821" v="10054" actId="1076"/>
          <ac:picMkLst>
            <pc:docMk/>
            <pc:sldMk cId="1248300474" sldId="2147308518"/>
            <ac:picMk id="4" creationId="{35B0F566-ED06-7D3F-CD93-DD4CEE5ECA2C}"/>
          </ac:picMkLst>
        </pc:picChg>
        <pc:picChg chg="del mod">
          <ac:chgData name="Basu, Arunabho" userId="7d9619b6-3a35-425e-942c-a51ed9101f74" providerId="ADAL" clId="{F5646524-6F07-4980-B2D5-FA0B5BFE169E}" dt="2025-03-10T18:49:27.482" v="8810" actId="478"/>
          <ac:picMkLst>
            <pc:docMk/>
            <pc:sldMk cId="1248300474" sldId="2147308518"/>
            <ac:picMk id="6" creationId="{4E228ED3-CAC0-9F14-EC9D-30A4AD96FDF1}"/>
          </ac:picMkLst>
        </pc:picChg>
        <pc:picChg chg="mod ord">
          <ac:chgData name="Basu, Arunabho" userId="7d9619b6-3a35-425e-942c-a51ed9101f74" providerId="ADAL" clId="{F5646524-6F07-4980-B2D5-FA0B5BFE169E}" dt="2025-03-10T19:46:29.680" v="10398" actId="167"/>
          <ac:picMkLst>
            <pc:docMk/>
            <pc:sldMk cId="1248300474" sldId="2147308518"/>
            <ac:picMk id="7" creationId="{B41B77C3-A9EB-E2C0-39CD-6E73E562FA5A}"/>
          </ac:picMkLst>
        </pc:picChg>
        <pc:cxnChg chg="del mod">
          <ac:chgData name="Basu, Arunabho" userId="7d9619b6-3a35-425e-942c-a51ed9101f74" providerId="ADAL" clId="{F5646524-6F07-4980-B2D5-FA0B5BFE169E}" dt="2025-03-10T19:46:26.811" v="10397" actId="478"/>
          <ac:cxnSpMkLst>
            <pc:docMk/>
            <pc:sldMk cId="1248300474" sldId="2147308518"/>
            <ac:cxnSpMk id="10" creationId="{B16AF30E-CFC0-49A9-230C-643E7F422F66}"/>
          </ac:cxnSpMkLst>
        </pc:cxnChg>
      </pc:sldChg>
      <pc:sldChg chg="modSp mod ord modNotesTx">
        <pc:chgData name="Basu, Arunabho" userId="7d9619b6-3a35-425e-942c-a51ed9101f74" providerId="ADAL" clId="{F5646524-6F07-4980-B2D5-FA0B5BFE169E}" dt="2025-03-12T17:57:12.252" v="16149" actId="1076"/>
        <pc:sldMkLst>
          <pc:docMk/>
          <pc:sldMk cId="1408819688" sldId="2147308519"/>
        </pc:sldMkLst>
        <pc:spChg chg="mod">
          <ac:chgData name="Basu, Arunabho" userId="7d9619b6-3a35-425e-942c-a51ed9101f74" providerId="ADAL" clId="{F5646524-6F07-4980-B2D5-FA0B5BFE169E}" dt="2025-03-12T17:57:12.252" v="16149" actId="1076"/>
          <ac:spMkLst>
            <pc:docMk/>
            <pc:sldMk cId="1408819688" sldId="2147308519"/>
            <ac:spMk id="6" creationId="{2B238C96-56D2-4A69-3BFF-80983E6A7DAA}"/>
          </ac:spMkLst>
        </pc:spChg>
      </pc:sldChg>
      <pc:sldChg chg="add">
        <pc:chgData name="Basu, Arunabho" userId="7d9619b6-3a35-425e-942c-a51ed9101f74" providerId="ADAL" clId="{F5646524-6F07-4980-B2D5-FA0B5BFE169E}" dt="2025-03-10T14:24:58.307" v="4337" actId="2890"/>
        <pc:sldMkLst>
          <pc:docMk/>
          <pc:sldMk cId="3338543778" sldId="2147308520"/>
        </pc:sldMkLst>
      </pc:sldChg>
      <pc:sldChg chg="addSp delSp modSp add del mod ord modShow">
        <pc:chgData name="Basu, Arunabho" userId="7d9619b6-3a35-425e-942c-a51ed9101f74" providerId="ADAL" clId="{F5646524-6F07-4980-B2D5-FA0B5BFE169E}" dt="2025-03-10T18:08:53.955" v="8322" actId="47"/>
        <pc:sldMkLst>
          <pc:docMk/>
          <pc:sldMk cId="3051705704" sldId="2147308521"/>
        </pc:sldMkLst>
        <pc:spChg chg="del mod">
          <ac:chgData name="Basu, Arunabho" userId="7d9619b6-3a35-425e-942c-a51ed9101f74" providerId="ADAL" clId="{F5646524-6F07-4980-B2D5-FA0B5BFE169E}" dt="2025-03-10T16:40:51.659" v="7479" actId="478"/>
          <ac:spMkLst>
            <pc:docMk/>
            <pc:sldMk cId="3051705704" sldId="2147308521"/>
            <ac:spMk id="2" creationId="{F2FBE6EB-32F2-0814-19BB-416B340B8FA5}"/>
          </ac:spMkLst>
        </pc:spChg>
        <pc:spChg chg="add del mod">
          <ac:chgData name="Basu, Arunabho" userId="7d9619b6-3a35-425e-942c-a51ed9101f74" providerId="ADAL" clId="{F5646524-6F07-4980-B2D5-FA0B5BFE169E}" dt="2025-03-10T16:41:09.897" v="7481" actId="478"/>
          <ac:spMkLst>
            <pc:docMk/>
            <pc:sldMk cId="3051705704" sldId="2147308521"/>
            <ac:spMk id="4" creationId="{89C4F675-6B28-D957-33E9-781483061198}"/>
          </ac:spMkLst>
        </pc:spChg>
        <pc:spChg chg="add mod">
          <ac:chgData name="Basu, Arunabho" userId="7d9619b6-3a35-425e-942c-a51ed9101f74" providerId="ADAL" clId="{F5646524-6F07-4980-B2D5-FA0B5BFE169E}" dt="2025-03-10T16:42:42.303" v="7483" actId="20577"/>
          <ac:spMkLst>
            <pc:docMk/>
            <pc:sldMk cId="3051705704" sldId="2147308521"/>
            <ac:spMk id="5" creationId="{F6A48DA7-6F88-5D09-822C-31A621C185ED}"/>
          </ac:spMkLst>
        </pc:spChg>
      </pc:sldChg>
      <pc:sldChg chg="modSp add del mod">
        <pc:chgData name="Basu, Arunabho" userId="7d9619b6-3a35-425e-942c-a51ed9101f74" providerId="ADAL" clId="{F5646524-6F07-4980-B2D5-FA0B5BFE169E}" dt="2025-03-10T18:25:35.982" v="8510" actId="47"/>
        <pc:sldMkLst>
          <pc:docMk/>
          <pc:sldMk cId="1521911763" sldId="2147308522"/>
        </pc:sldMkLst>
        <pc:spChg chg="mod">
          <ac:chgData name="Basu, Arunabho" userId="7d9619b6-3a35-425e-942c-a51ed9101f74" providerId="ADAL" clId="{F5646524-6F07-4980-B2D5-FA0B5BFE169E}" dt="2025-03-10T18:09:19.855" v="8339" actId="20577"/>
          <ac:spMkLst>
            <pc:docMk/>
            <pc:sldMk cId="1521911763" sldId="2147308522"/>
            <ac:spMk id="2" creationId="{82DD8D51-43C7-4F4E-6398-3D1E4D269A9D}"/>
          </ac:spMkLst>
        </pc:spChg>
        <pc:spChg chg="mod">
          <ac:chgData name="Basu, Arunabho" userId="7d9619b6-3a35-425e-942c-a51ed9101f74" providerId="ADAL" clId="{F5646524-6F07-4980-B2D5-FA0B5BFE169E}" dt="2025-03-10T18:19:26.523" v="8406" actId="1076"/>
          <ac:spMkLst>
            <pc:docMk/>
            <pc:sldMk cId="1521911763" sldId="2147308522"/>
            <ac:spMk id="15" creationId="{11E8FC5D-E8CD-7B2F-390A-21F0F8B85441}"/>
          </ac:spMkLst>
        </pc:spChg>
        <pc:grpChg chg="mod">
          <ac:chgData name="Basu, Arunabho" userId="7d9619b6-3a35-425e-942c-a51ed9101f74" providerId="ADAL" clId="{F5646524-6F07-4980-B2D5-FA0B5BFE169E}" dt="2025-03-10T18:15:25.439" v="8366" actId="1076"/>
          <ac:grpSpMkLst>
            <pc:docMk/>
            <pc:sldMk cId="1521911763" sldId="2147308522"/>
            <ac:grpSpMk id="50" creationId="{696693BD-4908-B0B9-D84A-08CD43C557A9}"/>
          </ac:grpSpMkLst>
        </pc:grpChg>
        <pc:picChg chg="mod">
          <ac:chgData name="Basu, Arunabho" userId="7d9619b6-3a35-425e-942c-a51ed9101f74" providerId="ADAL" clId="{F5646524-6F07-4980-B2D5-FA0B5BFE169E}" dt="2025-03-10T18:12:12.028" v="8347" actId="1076"/>
          <ac:picMkLst>
            <pc:docMk/>
            <pc:sldMk cId="1521911763" sldId="2147308522"/>
            <ac:picMk id="4" creationId="{0A3F9ACE-84F7-A769-38ED-805A068C2B05}"/>
          </ac:picMkLst>
        </pc:picChg>
        <pc:picChg chg="mod">
          <ac:chgData name="Basu, Arunabho" userId="7d9619b6-3a35-425e-942c-a51ed9101f74" providerId="ADAL" clId="{F5646524-6F07-4980-B2D5-FA0B5BFE169E}" dt="2025-03-10T18:15:23.653" v="8365" actId="1076"/>
          <ac:picMkLst>
            <pc:docMk/>
            <pc:sldMk cId="1521911763" sldId="2147308522"/>
            <ac:picMk id="11" creationId="{2548FED0-242B-9B23-938C-E8402257731B}"/>
          </ac:picMkLst>
        </pc:picChg>
        <pc:picChg chg="mod">
          <ac:chgData name="Basu, Arunabho" userId="7d9619b6-3a35-425e-942c-a51ed9101f74" providerId="ADAL" clId="{F5646524-6F07-4980-B2D5-FA0B5BFE169E}" dt="2025-03-10T17:40:26.784" v="8063" actId="1076"/>
          <ac:picMkLst>
            <pc:docMk/>
            <pc:sldMk cId="1521911763" sldId="2147308522"/>
            <ac:picMk id="13" creationId="{FEF7B2A2-C5F3-36E0-7DFE-FF417903DF60}"/>
          </ac:picMkLst>
        </pc:picChg>
        <pc:cxnChg chg="mod">
          <ac:chgData name="Basu, Arunabho" userId="7d9619b6-3a35-425e-942c-a51ed9101f74" providerId="ADAL" clId="{F5646524-6F07-4980-B2D5-FA0B5BFE169E}" dt="2025-03-10T18:12:16.010" v="8348" actId="1076"/>
          <ac:cxnSpMkLst>
            <pc:docMk/>
            <pc:sldMk cId="1521911763" sldId="2147308522"/>
            <ac:cxnSpMk id="6" creationId="{1130BD90-C8B3-ACFE-AB4D-5A146ECF7DBE}"/>
          </ac:cxnSpMkLst>
        </pc:cxnChg>
        <pc:cxnChg chg="mod">
          <ac:chgData name="Basu, Arunabho" userId="7d9619b6-3a35-425e-942c-a51ed9101f74" providerId="ADAL" clId="{F5646524-6F07-4980-B2D5-FA0B5BFE169E}" dt="2025-03-10T18:15:22.350" v="8364" actId="1076"/>
          <ac:cxnSpMkLst>
            <pc:docMk/>
            <pc:sldMk cId="1521911763" sldId="2147308522"/>
            <ac:cxnSpMk id="16" creationId="{0FB504B0-6F16-38E6-B468-9D36A05FDE0A}"/>
          </ac:cxnSpMkLst>
        </pc:cxnChg>
        <pc:cxnChg chg="mod">
          <ac:chgData name="Basu, Arunabho" userId="7d9619b6-3a35-425e-942c-a51ed9101f74" providerId="ADAL" clId="{F5646524-6F07-4980-B2D5-FA0B5BFE169E}" dt="2025-03-10T18:15:28.649" v="8367" actId="1076"/>
          <ac:cxnSpMkLst>
            <pc:docMk/>
            <pc:sldMk cId="1521911763" sldId="2147308522"/>
            <ac:cxnSpMk id="40" creationId="{27B0E1A6-4CB9-4E2F-E2A2-3F1659F7BC73}"/>
          </ac:cxnSpMkLst>
        </pc:cxnChg>
      </pc:sldChg>
    </pc:docChg>
  </pc:docChgLst>
  <pc:docChgLst>
    <pc:chgData name="Hassan, Rakibul" userId="S::rhassan1@ufl.edu::408c497b-d8bb-4bae-819a-e4c4952c7acb" providerId="AD" clId="Web-{85612BB4-37C4-4D95-87DF-FF494ED0FF42}"/>
    <pc:docChg chg="sldOrd">
      <pc:chgData name="Hassan, Rakibul" userId="S::rhassan1@ufl.edu::408c497b-d8bb-4bae-819a-e4c4952c7acb" providerId="AD" clId="Web-{85612BB4-37C4-4D95-87DF-FF494ED0FF42}" dt="2025-03-14T16:12:29.019" v="2"/>
      <pc:docMkLst>
        <pc:docMk/>
      </pc:docMkLst>
      <pc:sldChg chg="ord">
        <pc:chgData name="Hassan, Rakibul" userId="S::rhassan1@ufl.edu::408c497b-d8bb-4bae-819a-e4c4952c7acb" providerId="AD" clId="Web-{85612BB4-37C4-4D95-87DF-FF494ED0FF42}" dt="2025-03-14T16:11:27.939" v="0"/>
        <pc:sldMkLst>
          <pc:docMk/>
          <pc:sldMk cId="102329072" sldId="1394"/>
        </pc:sldMkLst>
      </pc:sldChg>
      <pc:sldChg chg="ord">
        <pc:chgData name="Hassan, Rakibul" userId="S::rhassan1@ufl.edu::408c497b-d8bb-4bae-819a-e4c4952c7acb" providerId="AD" clId="Web-{85612BB4-37C4-4D95-87DF-FF494ED0FF42}" dt="2025-03-14T16:12:29.019" v="2"/>
        <pc:sldMkLst>
          <pc:docMk/>
          <pc:sldMk cId="3053872802" sldId="1395"/>
        </pc:sldMkLst>
      </pc:sldChg>
    </pc:docChg>
  </pc:docChgLst>
  <pc:docChgLst>
    <pc:chgData name="Hassan, Rakibul" userId="S::rhassan1@ufl.edu::408c497b-d8bb-4bae-819a-e4c4952c7acb" providerId="AD" clId="Web-{8786150F-FDE4-E218-6AFE-843967D7103F}"/>
    <pc:docChg chg="sldOrd">
      <pc:chgData name="Hassan, Rakibul" userId="S::rhassan1@ufl.edu::408c497b-d8bb-4bae-819a-e4c4952c7acb" providerId="AD" clId="Web-{8786150F-FDE4-E218-6AFE-843967D7103F}" dt="2025-03-10T03:15:46.376" v="0"/>
      <pc:docMkLst>
        <pc:docMk/>
      </pc:docMkLst>
      <pc:sldChg chg="ord">
        <pc:chgData name="Hassan, Rakibul" userId="S::rhassan1@ufl.edu::408c497b-d8bb-4bae-819a-e4c4952c7acb" providerId="AD" clId="Web-{8786150F-FDE4-E218-6AFE-843967D7103F}" dt="2025-03-10T03:15:46.376" v="0"/>
        <pc:sldMkLst>
          <pc:docMk/>
          <pc:sldMk cId="102329072" sldId="1394"/>
        </pc:sldMkLst>
      </pc:sldChg>
    </pc:docChg>
  </pc:docChgLst>
  <pc:docChgLst>
    <pc:chgData name="Sarker, Pantha Protim" userId="S::psarker@ufl.edu::6b805ad8-9f23-48d0-871c-cd6f08f18d12" providerId="AD" clId="Web-{F2ABF355-6770-492D-AD2C-2FABD6350ACF}"/>
    <pc:docChg chg="modSld">
      <pc:chgData name="Sarker, Pantha Protim" userId="S::psarker@ufl.edu::6b805ad8-9f23-48d0-871c-cd6f08f18d12" providerId="AD" clId="Web-{F2ABF355-6770-492D-AD2C-2FABD6350ACF}" dt="2025-03-11T04:16:40.598" v="1"/>
      <pc:docMkLst>
        <pc:docMk/>
      </pc:docMkLst>
      <pc:sldChg chg="modNotes">
        <pc:chgData name="Sarker, Pantha Protim" userId="S::psarker@ufl.edu::6b805ad8-9f23-48d0-871c-cd6f08f18d12" providerId="AD" clId="Web-{F2ABF355-6770-492D-AD2C-2FABD6350ACF}" dt="2025-03-11T04:16:40.598" v="1"/>
        <pc:sldMkLst>
          <pc:docMk/>
          <pc:sldMk cId="102329072" sldId="1394"/>
        </pc:sldMkLst>
      </pc:sldChg>
    </pc:docChg>
  </pc:docChgLst>
  <pc:docChgLst>
    <pc:chgData name="Sarker, Pantha Protim" userId="S::psarker@ufl.edu::6b805ad8-9f23-48d0-871c-cd6f08f18d12" providerId="AD" clId="Web-{1FC07406-123F-4693-BD6C-65802E6900B1}"/>
    <pc:docChg chg="mod modSld sldOrd">
      <pc:chgData name="Sarker, Pantha Protim" userId="S::psarker@ufl.edu::6b805ad8-9f23-48d0-871c-cd6f08f18d12" providerId="AD" clId="Web-{1FC07406-123F-4693-BD6C-65802E6900B1}" dt="2025-03-09T21:17:13.630" v="39"/>
      <pc:docMkLst>
        <pc:docMk/>
      </pc:docMkLst>
      <pc:sldChg chg="modSp">
        <pc:chgData name="Sarker, Pantha Protim" userId="S::psarker@ufl.edu::6b805ad8-9f23-48d0-871c-cd6f08f18d12" providerId="AD" clId="Web-{1FC07406-123F-4693-BD6C-65802E6900B1}" dt="2025-03-09T20:36:31.991" v="37" actId="14100"/>
        <pc:sldMkLst>
          <pc:docMk/>
          <pc:sldMk cId="102329072" sldId="1394"/>
        </pc:sldMkLst>
        <pc:graphicFrameChg chg="mod">
          <ac:chgData name="Sarker, Pantha Protim" userId="S::psarker@ufl.edu::6b805ad8-9f23-48d0-871c-cd6f08f18d12" providerId="AD" clId="Web-{1FC07406-123F-4693-BD6C-65802E6900B1}" dt="2025-03-09T20:36:31.991" v="37" actId="14100"/>
          <ac:graphicFrameMkLst>
            <pc:docMk/>
            <pc:sldMk cId="102329072" sldId="1394"/>
            <ac:graphicFrameMk id="7" creationId="{E3DB1156-33C3-C4D1-A0F5-C0ABA77D285D}"/>
          </ac:graphicFrameMkLst>
        </pc:graphicFrameChg>
      </pc:sldChg>
      <pc:sldChg chg="modSp">
        <pc:chgData name="Sarker, Pantha Protim" userId="S::psarker@ufl.edu::6b805ad8-9f23-48d0-871c-cd6f08f18d12" providerId="AD" clId="Web-{1FC07406-123F-4693-BD6C-65802E6900B1}" dt="2025-03-09T21:16:40.833" v="38" actId="1076"/>
        <pc:sldMkLst>
          <pc:docMk/>
          <pc:sldMk cId="1831245333" sldId="1454"/>
        </pc:sldMkLst>
        <pc:graphicFrameChg chg="mod">
          <ac:chgData name="Sarker, Pantha Protim" userId="S::psarker@ufl.edu::6b805ad8-9f23-48d0-871c-cd6f08f18d12" providerId="AD" clId="Web-{1FC07406-123F-4693-BD6C-65802E6900B1}" dt="2025-03-09T21:16:40.833" v="38" actId="1076"/>
          <ac:graphicFrameMkLst>
            <pc:docMk/>
            <pc:sldMk cId="1831245333" sldId="1454"/>
            <ac:graphicFrameMk id="3" creationId="{08EE5CD6-2A66-8B7C-F21D-DB371DF2B0D7}"/>
          </ac:graphicFrameMkLst>
        </pc:graphicFrameChg>
      </pc:sldChg>
      <pc:sldChg chg="modSp">
        <pc:chgData name="Sarker, Pantha Protim" userId="S::psarker@ufl.edu::6b805ad8-9f23-48d0-871c-cd6f08f18d12" providerId="AD" clId="Web-{1FC07406-123F-4693-BD6C-65802E6900B1}" dt="2025-03-09T20:35:06.645" v="35" actId="20577"/>
        <pc:sldMkLst>
          <pc:docMk/>
          <pc:sldMk cId="4093307838" sldId="2147308508"/>
        </pc:sldMkLst>
        <pc:spChg chg="mod">
          <ac:chgData name="Sarker, Pantha Protim" userId="S::psarker@ufl.edu::6b805ad8-9f23-48d0-871c-cd6f08f18d12" providerId="AD" clId="Web-{1FC07406-123F-4693-BD6C-65802E6900B1}" dt="2025-03-09T20:35:06.645" v="35" actId="20577"/>
          <ac:spMkLst>
            <pc:docMk/>
            <pc:sldMk cId="4093307838" sldId="2147308508"/>
            <ac:spMk id="2" creationId="{5D9973BC-F1F1-8116-546D-90AC9E983385}"/>
          </ac:spMkLst>
        </pc:spChg>
      </pc:sldChg>
      <pc:sldChg chg="ord">
        <pc:chgData name="Sarker, Pantha Protim" userId="S::psarker@ufl.edu::6b805ad8-9f23-48d0-871c-cd6f08f18d12" providerId="AD" clId="Web-{1FC07406-123F-4693-BD6C-65802E6900B1}" dt="2025-03-09T21:17:13.630" v="39"/>
        <pc:sldMkLst>
          <pc:docMk/>
          <pc:sldMk cId="3492239225" sldId="2147308517"/>
        </pc:sldMkLst>
      </pc:sldChg>
    </pc:docChg>
  </pc:docChgLst>
  <pc:docChgLst>
    <pc:chgData name="Sarker, Pantha Protim" userId="S::psarker@ufl.edu::6b805ad8-9f23-48d0-871c-cd6f08f18d12" providerId="AD" clId="Web-{8FBBFF91-928C-4921-AFF1-AE0796F126B4}"/>
    <pc:docChg chg="modSld">
      <pc:chgData name="Sarker, Pantha Protim" userId="S::psarker@ufl.edu::6b805ad8-9f23-48d0-871c-cd6f08f18d12" providerId="AD" clId="Web-{8FBBFF91-928C-4921-AFF1-AE0796F126B4}" dt="2025-03-10T03:38:39.614" v="8"/>
      <pc:docMkLst>
        <pc:docMk/>
      </pc:docMkLst>
      <pc:sldChg chg="mod modShow">
        <pc:chgData name="Sarker, Pantha Protim" userId="S::psarker@ufl.edu::6b805ad8-9f23-48d0-871c-cd6f08f18d12" providerId="AD" clId="Web-{8FBBFF91-928C-4921-AFF1-AE0796F126B4}" dt="2025-03-10T03:37:23.079" v="0"/>
        <pc:sldMkLst>
          <pc:docMk/>
          <pc:sldMk cId="2078380961" sldId="1402"/>
        </pc:sldMkLst>
      </pc:sldChg>
      <pc:sldChg chg="modNotes">
        <pc:chgData name="Sarker, Pantha Protim" userId="S::psarker@ufl.edu::6b805ad8-9f23-48d0-871c-cd6f08f18d12" providerId="AD" clId="Web-{8FBBFF91-928C-4921-AFF1-AE0796F126B4}" dt="2025-03-10T03:38:39.614" v="8"/>
        <pc:sldMkLst>
          <pc:docMk/>
          <pc:sldMk cId="2419262618" sldId="2147308516"/>
        </pc:sldMkLst>
      </pc:sldChg>
      <pc:sldChg chg="mod modShow">
        <pc:chgData name="Sarker, Pantha Protim" userId="S::psarker@ufl.edu::6b805ad8-9f23-48d0-871c-cd6f08f18d12" providerId="AD" clId="Web-{8FBBFF91-928C-4921-AFF1-AE0796F126B4}" dt="2025-03-10T03:37:45.736" v="1"/>
        <pc:sldMkLst>
          <pc:docMk/>
          <pc:sldMk cId="1248300474" sldId="2147308518"/>
        </pc:sldMkLst>
      </pc:sldChg>
    </pc:docChg>
  </pc:docChgLst>
  <pc:docChgLst>
    <pc:chgData name="Sarker, Pantha Protim" userId="S::psarker@ufl.edu::6b805ad8-9f23-48d0-871c-cd6f08f18d12" providerId="AD" clId="Web-{83468FF0-0B8F-4ED8-A4EE-BC2E2496C692}"/>
    <pc:docChg chg="modSld">
      <pc:chgData name="Sarker, Pantha Protim" userId="S::psarker@ufl.edu::6b805ad8-9f23-48d0-871c-cd6f08f18d12" providerId="AD" clId="Web-{83468FF0-0B8F-4ED8-A4EE-BC2E2496C692}" dt="2025-03-10T03:52:05.302" v="121"/>
      <pc:docMkLst>
        <pc:docMk/>
      </pc:docMkLst>
      <pc:sldChg chg="modNotes">
        <pc:chgData name="Sarker, Pantha Protim" userId="S::psarker@ufl.edu::6b805ad8-9f23-48d0-871c-cd6f08f18d12" providerId="AD" clId="Web-{83468FF0-0B8F-4ED8-A4EE-BC2E2496C692}" dt="2025-03-10T03:52:05.302" v="121"/>
        <pc:sldMkLst>
          <pc:docMk/>
          <pc:sldMk cId="2705624310" sldId="259"/>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6994B87-7C1D-434F-AB68-3489FECB5556}"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25DE9857-52A0-4511-929C-DE1D2744D369}">
      <dgm:prSet phldrT="[Text]" custT="1"/>
      <dgm:spPr/>
      <dgm:t>
        <a:bodyPr/>
        <a:lstStyle/>
        <a:p>
          <a:r>
            <a:rPr lang="en-US" sz="2000" b="1">
              <a:latin typeface="Arial" panose="020B0604020202020204" pitchFamily="34" charset="0"/>
              <a:cs typeface="Arial" panose="020B0604020202020204" pitchFamily="34" charset="0"/>
            </a:rPr>
            <a:t>Fault Injection Attacks</a:t>
          </a:r>
        </a:p>
      </dgm:t>
    </dgm:pt>
    <dgm:pt modelId="{BEED6C35-F884-4B36-B268-0FEE15EA77D8}" type="parTrans" cxnId="{15345920-1E26-417A-9CB4-A84FE20710A5}">
      <dgm:prSet/>
      <dgm:spPr/>
      <dgm:t>
        <a:bodyPr/>
        <a:lstStyle/>
        <a:p>
          <a:endParaRPr lang="en-US"/>
        </a:p>
      </dgm:t>
    </dgm:pt>
    <dgm:pt modelId="{A9CD0D9B-E58E-44A6-8770-2AA2695781D9}" type="sibTrans" cxnId="{15345920-1E26-417A-9CB4-A84FE20710A5}">
      <dgm:prSet/>
      <dgm:spPr/>
      <dgm:t>
        <a:bodyPr/>
        <a:lstStyle/>
        <a:p>
          <a:endParaRPr lang="en-US"/>
        </a:p>
      </dgm:t>
    </dgm:pt>
    <dgm:pt modelId="{00F0D235-03CD-4394-89B3-7BFCCD6BF229}">
      <dgm:prSet phldrT="[Text]" custT="1"/>
      <dgm:spPr/>
      <dgm:t>
        <a:bodyPr/>
        <a:lstStyle/>
        <a:p>
          <a:r>
            <a:rPr lang="en-US" sz="2000" b="1">
              <a:latin typeface="Arial" panose="020B0604020202020204" pitchFamily="34" charset="0"/>
              <a:cs typeface="Arial" panose="020B0604020202020204" pitchFamily="34" charset="0"/>
            </a:rPr>
            <a:t>Voltage Glitch</a:t>
          </a:r>
        </a:p>
      </dgm:t>
    </dgm:pt>
    <dgm:pt modelId="{ECD0B815-6D7E-4262-9682-972B3B4DCA9C}" type="parTrans" cxnId="{424D20CE-65FB-416B-997B-659F221B6D63}">
      <dgm:prSet/>
      <dgm:spPr/>
      <dgm:t>
        <a:bodyPr/>
        <a:lstStyle/>
        <a:p>
          <a:endParaRPr lang="en-US"/>
        </a:p>
      </dgm:t>
    </dgm:pt>
    <dgm:pt modelId="{030F6C65-BAF2-4F00-B2AB-B619F1A567E4}" type="sibTrans" cxnId="{424D20CE-65FB-416B-997B-659F221B6D63}">
      <dgm:prSet/>
      <dgm:spPr/>
      <dgm:t>
        <a:bodyPr/>
        <a:lstStyle/>
        <a:p>
          <a:endParaRPr lang="en-US"/>
        </a:p>
      </dgm:t>
    </dgm:pt>
    <dgm:pt modelId="{D260576C-4829-4FC7-8470-4742A56314BF}">
      <dgm:prSet phldrT="[Text]" custT="1"/>
      <dgm:spPr/>
      <dgm:t>
        <a:bodyPr/>
        <a:lstStyle/>
        <a:p>
          <a:r>
            <a:rPr lang="en-US" sz="2000" b="1">
              <a:latin typeface="Arial" panose="020B0604020202020204" pitchFamily="34" charset="0"/>
              <a:cs typeface="Arial" panose="020B0604020202020204" pitchFamily="34" charset="0"/>
            </a:rPr>
            <a:t>Clock Glitch</a:t>
          </a:r>
        </a:p>
      </dgm:t>
    </dgm:pt>
    <dgm:pt modelId="{83CEEE1F-EE70-4CA5-86A0-7DD9F80B8564}" type="parTrans" cxnId="{F61A566E-9518-4993-AA64-FD7BA8077248}">
      <dgm:prSet/>
      <dgm:spPr/>
      <dgm:t>
        <a:bodyPr/>
        <a:lstStyle/>
        <a:p>
          <a:endParaRPr lang="en-US"/>
        </a:p>
      </dgm:t>
    </dgm:pt>
    <dgm:pt modelId="{3DE1E439-794E-44D1-87DD-0AA9875DF549}" type="sibTrans" cxnId="{F61A566E-9518-4993-AA64-FD7BA8077248}">
      <dgm:prSet/>
      <dgm:spPr/>
      <dgm:t>
        <a:bodyPr/>
        <a:lstStyle/>
        <a:p>
          <a:endParaRPr lang="en-US"/>
        </a:p>
      </dgm:t>
    </dgm:pt>
    <dgm:pt modelId="{80D8ADD5-A051-4709-8DD1-B2C102793422}">
      <dgm:prSet phldrT="[Text]" custT="1"/>
      <dgm:spPr/>
      <dgm:t>
        <a:bodyPr/>
        <a:lstStyle/>
        <a:p>
          <a:r>
            <a:rPr lang="en-US" sz="2000" b="1">
              <a:latin typeface="Arial" panose="020B0604020202020204" pitchFamily="34" charset="0"/>
              <a:cs typeface="Arial" panose="020B0604020202020204" pitchFamily="34" charset="0"/>
            </a:rPr>
            <a:t>EMFI</a:t>
          </a:r>
        </a:p>
      </dgm:t>
    </dgm:pt>
    <dgm:pt modelId="{208F9071-A964-4C1C-B577-8B3146697243}" type="parTrans" cxnId="{FE80517B-C7F0-4D99-BB4B-EB9A3CEAE6C1}">
      <dgm:prSet/>
      <dgm:spPr/>
      <dgm:t>
        <a:bodyPr/>
        <a:lstStyle/>
        <a:p>
          <a:endParaRPr lang="en-US"/>
        </a:p>
      </dgm:t>
    </dgm:pt>
    <dgm:pt modelId="{13EE41D0-2C4F-4CC7-B058-02AC2EAA24C6}" type="sibTrans" cxnId="{FE80517B-C7F0-4D99-BB4B-EB9A3CEAE6C1}">
      <dgm:prSet/>
      <dgm:spPr/>
      <dgm:t>
        <a:bodyPr/>
        <a:lstStyle/>
        <a:p>
          <a:endParaRPr lang="en-US"/>
        </a:p>
      </dgm:t>
    </dgm:pt>
    <dgm:pt modelId="{8EF022DC-3B18-4C0C-B3E3-01C32F6B1C81}">
      <dgm:prSet custT="1"/>
      <dgm:spPr/>
      <dgm:t>
        <a:bodyPr/>
        <a:lstStyle/>
        <a:p>
          <a:r>
            <a:rPr lang="en-US" sz="2000" b="1">
              <a:latin typeface="Arial" panose="020B0604020202020204" pitchFamily="34" charset="0"/>
              <a:cs typeface="Arial" panose="020B0604020202020204" pitchFamily="34" charset="0"/>
            </a:rPr>
            <a:t>Laser</a:t>
          </a:r>
        </a:p>
      </dgm:t>
    </dgm:pt>
    <dgm:pt modelId="{3D023F4E-D46A-4B7F-9602-5AF11B80418F}" type="parTrans" cxnId="{06EE8215-0430-43E7-9138-3097BAA0D79A}">
      <dgm:prSet/>
      <dgm:spPr/>
      <dgm:t>
        <a:bodyPr/>
        <a:lstStyle/>
        <a:p>
          <a:endParaRPr lang="en-US"/>
        </a:p>
      </dgm:t>
    </dgm:pt>
    <dgm:pt modelId="{64BB2BBE-9CFE-49A1-B6C9-37BF07415AB8}" type="sibTrans" cxnId="{06EE8215-0430-43E7-9138-3097BAA0D79A}">
      <dgm:prSet/>
      <dgm:spPr/>
      <dgm:t>
        <a:bodyPr/>
        <a:lstStyle/>
        <a:p>
          <a:endParaRPr lang="en-US"/>
        </a:p>
      </dgm:t>
    </dgm:pt>
    <dgm:pt modelId="{895F6AAE-879A-4EED-AEDD-B63D36567731}">
      <dgm:prSet custT="1"/>
      <dgm:spPr/>
      <dgm:t>
        <a:bodyPr/>
        <a:lstStyle/>
        <a:p>
          <a:r>
            <a:rPr lang="en-US" sz="2000" b="1">
              <a:latin typeface="Arial" panose="020B0604020202020204" pitchFamily="34" charset="0"/>
              <a:cs typeface="Arial" panose="020B0604020202020204" pitchFamily="34" charset="0"/>
            </a:rPr>
            <a:t>Optical</a:t>
          </a:r>
        </a:p>
      </dgm:t>
    </dgm:pt>
    <dgm:pt modelId="{2270BE11-18AF-4DC0-A88B-4325D4D19117}" type="parTrans" cxnId="{0B9BC4E9-AC1A-420F-A2E2-87AE64044D56}">
      <dgm:prSet/>
      <dgm:spPr/>
      <dgm:t>
        <a:bodyPr/>
        <a:lstStyle/>
        <a:p>
          <a:endParaRPr lang="en-US"/>
        </a:p>
      </dgm:t>
    </dgm:pt>
    <dgm:pt modelId="{61015638-600B-45F7-A9F0-A945FDB0EB45}" type="sibTrans" cxnId="{0B9BC4E9-AC1A-420F-A2E2-87AE64044D56}">
      <dgm:prSet/>
      <dgm:spPr/>
      <dgm:t>
        <a:bodyPr/>
        <a:lstStyle/>
        <a:p>
          <a:endParaRPr lang="en-US"/>
        </a:p>
      </dgm:t>
    </dgm:pt>
    <dgm:pt modelId="{6DE673FD-1660-4813-96F0-38247CF9E6FD}" type="asst">
      <dgm:prSet custT="1"/>
      <dgm:spPr>
        <a:noFill/>
        <a:ln w="38100">
          <a:solidFill>
            <a:schemeClr val="accent1">
              <a:lumMod val="75000"/>
            </a:schemeClr>
          </a:solidFill>
        </a:ln>
      </dgm:spPr>
      <dgm:t>
        <a:bodyPr/>
        <a:lstStyle/>
        <a:p>
          <a:r>
            <a:rPr lang="en-US" sz="2000" b="1">
              <a:solidFill>
                <a:schemeClr val="tx1"/>
              </a:solidFill>
              <a:latin typeface="Arial" panose="020B0604020202020204" pitchFamily="34" charset="0"/>
              <a:cs typeface="Arial" panose="020B0604020202020204" pitchFamily="34" charset="0"/>
            </a:rPr>
            <a:t>V Depletion: </a:t>
          </a:r>
          <a:r>
            <a:rPr lang="en-US" sz="1800">
              <a:solidFill>
                <a:schemeClr val="tx1"/>
              </a:solidFill>
              <a:latin typeface="Arial" panose="020B0604020202020204" pitchFamily="34" charset="0"/>
              <a:cs typeface="Arial" panose="020B0604020202020204" pitchFamily="34" charset="0"/>
            </a:rPr>
            <a:t>increases delay    in wire</a:t>
          </a:r>
          <a:endParaRPr lang="en-US" sz="2000">
            <a:solidFill>
              <a:schemeClr val="tx1"/>
            </a:solidFill>
            <a:latin typeface="Arial" panose="020B0604020202020204" pitchFamily="34" charset="0"/>
            <a:cs typeface="Arial" panose="020B0604020202020204" pitchFamily="34" charset="0"/>
          </a:endParaRPr>
        </a:p>
        <a:p>
          <a:r>
            <a:rPr lang="en-US" sz="2000" b="1">
              <a:solidFill>
                <a:schemeClr val="tx1"/>
              </a:solidFill>
              <a:latin typeface="Arial" panose="020B0604020202020204" pitchFamily="34" charset="0"/>
              <a:cs typeface="Arial" panose="020B0604020202020204" pitchFamily="34" charset="0"/>
            </a:rPr>
            <a:t>V Spike: </a:t>
          </a:r>
          <a:r>
            <a:rPr lang="en-US" sz="1800">
              <a:solidFill>
                <a:schemeClr val="tx1"/>
              </a:solidFill>
              <a:latin typeface="Arial" panose="020B0604020202020204" pitchFamily="34" charset="0"/>
              <a:cs typeface="Arial" panose="020B0604020202020204" pitchFamily="34" charset="0"/>
            </a:rPr>
            <a:t>setup time violation</a:t>
          </a:r>
          <a:endParaRPr lang="en-US" sz="2000">
            <a:solidFill>
              <a:schemeClr val="tx1"/>
            </a:solidFill>
            <a:latin typeface="Arial" panose="020B0604020202020204" pitchFamily="34" charset="0"/>
            <a:cs typeface="Arial" panose="020B0604020202020204" pitchFamily="34" charset="0"/>
          </a:endParaRPr>
        </a:p>
      </dgm:t>
    </dgm:pt>
    <dgm:pt modelId="{487C8866-6C2C-4348-91C3-FD25D1A44509}" type="parTrans" cxnId="{E75AEFA4-38FF-4E3A-8B22-5F1CCD89511B}">
      <dgm:prSet/>
      <dgm:spPr/>
      <dgm:t>
        <a:bodyPr/>
        <a:lstStyle/>
        <a:p>
          <a:endParaRPr lang="en-US"/>
        </a:p>
      </dgm:t>
    </dgm:pt>
    <dgm:pt modelId="{B6FC27F5-BD3F-46AD-B1D4-268030E046F6}" type="sibTrans" cxnId="{E75AEFA4-38FF-4E3A-8B22-5F1CCD89511B}">
      <dgm:prSet/>
      <dgm:spPr/>
      <dgm:t>
        <a:bodyPr/>
        <a:lstStyle/>
        <a:p>
          <a:endParaRPr lang="en-US"/>
        </a:p>
      </dgm:t>
    </dgm:pt>
    <dgm:pt modelId="{16DAB0DE-19B0-4E45-AA70-F8EC7069E03C}" type="asst">
      <dgm:prSet custT="1"/>
      <dgm:spPr>
        <a:noFill/>
        <a:ln w="38100">
          <a:solidFill>
            <a:schemeClr val="accent1">
              <a:lumMod val="75000"/>
            </a:schemeClr>
          </a:solidFill>
        </a:ln>
      </dgm:spPr>
      <dgm:t>
        <a:bodyPr/>
        <a:lstStyle/>
        <a:p>
          <a:r>
            <a:rPr lang="en-US" sz="2000" b="1">
              <a:solidFill>
                <a:schemeClr val="tx1"/>
              </a:solidFill>
              <a:latin typeface="Arial" panose="020B0604020202020204" pitchFamily="34" charset="0"/>
              <a:cs typeface="Arial" panose="020B0604020202020204" pitchFamily="34" charset="0"/>
            </a:rPr>
            <a:t>Period Decrease: </a:t>
          </a:r>
          <a:br>
            <a:rPr lang="en-US" sz="2000">
              <a:solidFill>
                <a:schemeClr val="tx1"/>
              </a:solidFill>
              <a:latin typeface="Arial" panose="020B0604020202020204" pitchFamily="34" charset="0"/>
              <a:cs typeface="Arial" panose="020B0604020202020204" pitchFamily="34" charset="0"/>
            </a:rPr>
          </a:br>
          <a:r>
            <a:rPr lang="en-US" sz="1800">
              <a:solidFill>
                <a:schemeClr val="tx1"/>
              </a:solidFill>
              <a:latin typeface="Arial" panose="020B0604020202020204" pitchFamily="34" charset="0"/>
              <a:cs typeface="Arial" panose="020B0604020202020204" pitchFamily="34" charset="0"/>
            </a:rPr>
            <a:t>Setup/hold time violation</a:t>
          </a:r>
          <a:endParaRPr lang="en-US" sz="2000">
            <a:solidFill>
              <a:schemeClr val="tx1"/>
            </a:solidFill>
            <a:latin typeface="Arial" panose="020B0604020202020204" pitchFamily="34" charset="0"/>
            <a:cs typeface="Arial" panose="020B0604020202020204" pitchFamily="34" charset="0"/>
          </a:endParaRPr>
        </a:p>
      </dgm:t>
    </dgm:pt>
    <dgm:pt modelId="{C1BFA1CC-D5F1-4186-8D73-64125AFF8D63}" type="parTrans" cxnId="{32CC0D33-E079-4A30-BBCA-EBA8800DF0CE}">
      <dgm:prSet/>
      <dgm:spPr/>
      <dgm:t>
        <a:bodyPr/>
        <a:lstStyle/>
        <a:p>
          <a:endParaRPr lang="en-US"/>
        </a:p>
      </dgm:t>
    </dgm:pt>
    <dgm:pt modelId="{5943A129-EBFB-4A9F-B5B4-E9A5ACD4C3DC}" type="sibTrans" cxnId="{32CC0D33-E079-4A30-BBCA-EBA8800DF0CE}">
      <dgm:prSet/>
      <dgm:spPr/>
      <dgm:t>
        <a:bodyPr/>
        <a:lstStyle/>
        <a:p>
          <a:endParaRPr lang="en-US"/>
        </a:p>
      </dgm:t>
    </dgm:pt>
    <dgm:pt modelId="{D4304E8A-44E5-4E99-88B4-14D3AD30E162}" type="asst">
      <dgm:prSet custT="1"/>
      <dgm:spPr>
        <a:noFill/>
        <a:ln w="38100">
          <a:solidFill>
            <a:schemeClr val="accent1">
              <a:lumMod val="75000"/>
            </a:schemeClr>
          </a:solidFill>
        </a:ln>
      </dgm:spPr>
      <dgm:t>
        <a:bodyPr/>
        <a:lstStyle/>
        <a:p>
          <a:r>
            <a:rPr lang="en-US" sz="2000" b="1">
              <a:solidFill>
                <a:schemeClr val="tx1"/>
              </a:solidFill>
              <a:latin typeface="Arial" panose="020B0604020202020204" pitchFamily="34" charset="0"/>
              <a:cs typeface="Arial" panose="020B0604020202020204" pitchFamily="34" charset="0"/>
            </a:rPr>
            <a:t>Inducing Eddy Current</a:t>
          </a:r>
        </a:p>
      </dgm:t>
    </dgm:pt>
    <dgm:pt modelId="{ED334303-692F-4CF8-ACB0-E509D1A1E9CE}" type="parTrans" cxnId="{7C7E41A2-E830-4835-BD1E-D834A6425162}">
      <dgm:prSet/>
      <dgm:spPr/>
      <dgm:t>
        <a:bodyPr/>
        <a:lstStyle/>
        <a:p>
          <a:endParaRPr lang="en-US"/>
        </a:p>
      </dgm:t>
    </dgm:pt>
    <dgm:pt modelId="{E2062C75-1064-485D-B662-4BC575018D5A}" type="sibTrans" cxnId="{7C7E41A2-E830-4835-BD1E-D834A6425162}">
      <dgm:prSet/>
      <dgm:spPr/>
      <dgm:t>
        <a:bodyPr/>
        <a:lstStyle/>
        <a:p>
          <a:endParaRPr lang="en-US"/>
        </a:p>
      </dgm:t>
    </dgm:pt>
    <dgm:pt modelId="{74CD2E17-1CDF-4FB5-B6EF-165C1143FAE2}" type="asst">
      <dgm:prSet custT="1"/>
      <dgm:spPr>
        <a:noFill/>
        <a:ln w="38100">
          <a:solidFill>
            <a:schemeClr val="accent1">
              <a:lumMod val="75000"/>
            </a:schemeClr>
          </a:solidFill>
        </a:ln>
      </dgm:spPr>
      <dgm:t>
        <a:bodyPr/>
        <a:lstStyle/>
        <a:p>
          <a:r>
            <a:rPr lang="en-US" sz="2000" b="1">
              <a:solidFill>
                <a:schemeClr val="tx1"/>
              </a:solidFill>
              <a:latin typeface="Arial" panose="020B0604020202020204" pitchFamily="34" charset="0"/>
              <a:cs typeface="Arial" panose="020B0604020202020204" pitchFamily="34" charset="0"/>
            </a:rPr>
            <a:t>Focused Beam: </a:t>
          </a:r>
        </a:p>
        <a:p>
          <a:r>
            <a:rPr lang="en-US" sz="1800" b="0">
              <a:solidFill>
                <a:schemeClr val="tx1"/>
              </a:solidFill>
              <a:latin typeface="Arial" panose="020B0604020202020204" pitchFamily="34" charset="0"/>
              <a:cs typeface="Arial" panose="020B0604020202020204" pitchFamily="34" charset="0"/>
            </a:rPr>
            <a:t>Transistor states change due to current flow</a:t>
          </a:r>
        </a:p>
      </dgm:t>
    </dgm:pt>
    <dgm:pt modelId="{6190AEE9-87EC-4FFE-A6B8-2CCDC9DD5C11}" type="parTrans" cxnId="{1830A928-4CC6-48DA-9D71-7B592C305CE4}">
      <dgm:prSet/>
      <dgm:spPr/>
      <dgm:t>
        <a:bodyPr/>
        <a:lstStyle/>
        <a:p>
          <a:endParaRPr lang="en-US"/>
        </a:p>
      </dgm:t>
    </dgm:pt>
    <dgm:pt modelId="{AEB56FEE-05E4-4540-B84B-38D3AB44EF9E}" type="sibTrans" cxnId="{1830A928-4CC6-48DA-9D71-7B592C305CE4}">
      <dgm:prSet/>
      <dgm:spPr/>
      <dgm:t>
        <a:bodyPr/>
        <a:lstStyle/>
        <a:p>
          <a:endParaRPr lang="en-US"/>
        </a:p>
      </dgm:t>
    </dgm:pt>
    <dgm:pt modelId="{1AC2E970-CB26-4FF8-AC60-BC923C7DCDC4}" type="asst">
      <dgm:prSet custT="1"/>
      <dgm:spPr>
        <a:noFill/>
        <a:ln w="38100">
          <a:solidFill>
            <a:schemeClr val="accent1">
              <a:lumMod val="75000"/>
            </a:schemeClr>
          </a:solidFill>
        </a:ln>
      </dgm:spPr>
      <dgm:t>
        <a:bodyPr/>
        <a:lstStyle/>
        <a:p>
          <a:r>
            <a:rPr lang="en-US" sz="2000" b="1">
              <a:solidFill>
                <a:schemeClr val="tx1"/>
              </a:solidFill>
              <a:latin typeface="Arial" panose="020B0604020202020204" pitchFamily="34" charset="0"/>
              <a:cs typeface="Arial" panose="020B0604020202020204" pitchFamily="34" charset="0"/>
            </a:rPr>
            <a:t>Focused Beam: </a:t>
          </a:r>
        </a:p>
        <a:p>
          <a:r>
            <a:rPr lang="en-US" sz="1800" b="0">
              <a:solidFill>
                <a:schemeClr val="tx1"/>
              </a:solidFill>
              <a:latin typeface="Arial" panose="020B0604020202020204" pitchFamily="34" charset="0"/>
              <a:cs typeface="Arial" panose="020B0604020202020204" pitchFamily="34" charset="0"/>
            </a:rPr>
            <a:t>Transistor states change due to current flow</a:t>
          </a:r>
          <a:endParaRPr lang="en-US" sz="1800">
            <a:solidFill>
              <a:schemeClr val="tx1"/>
            </a:solidFill>
            <a:latin typeface="Arial" panose="020B0604020202020204" pitchFamily="34" charset="0"/>
            <a:cs typeface="Arial" panose="020B0604020202020204" pitchFamily="34" charset="0"/>
          </a:endParaRPr>
        </a:p>
      </dgm:t>
    </dgm:pt>
    <dgm:pt modelId="{C1B203D3-6AD5-421E-8878-4D56D2F4EA8A}" type="sibTrans" cxnId="{332874AF-506F-488A-ACE4-966FA1F97A64}">
      <dgm:prSet/>
      <dgm:spPr/>
      <dgm:t>
        <a:bodyPr/>
        <a:lstStyle/>
        <a:p>
          <a:endParaRPr lang="en-US"/>
        </a:p>
      </dgm:t>
    </dgm:pt>
    <dgm:pt modelId="{8830B374-B050-4E47-8D35-39634A8B393D}" type="parTrans" cxnId="{332874AF-506F-488A-ACE4-966FA1F97A64}">
      <dgm:prSet/>
      <dgm:spPr/>
      <dgm:t>
        <a:bodyPr/>
        <a:lstStyle/>
        <a:p>
          <a:endParaRPr lang="en-US"/>
        </a:p>
      </dgm:t>
    </dgm:pt>
    <dgm:pt modelId="{75FE749B-185F-411C-A583-E3CD7681E829}" type="pres">
      <dgm:prSet presAssocID="{A6994B87-7C1D-434F-AB68-3489FECB5556}" presName="hierChild1" presStyleCnt="0">
        <dgm:presLayoutVars>
          <dgm:orgChart val="1"/>
          <dgm:chPref val="1"/>
          <dgm:dir/>
          <dgm:animOne val="branch"/>
          <dgm:animLvl val="lvl"/>
          <dgm:resizeHandles/>
        </dgm:presLayoutVars>
      </dgm:prSet>
      <dgm:spPr/>
    </dgm:pt>
    <dgm:pt modelId="{FBB0A8E5-E78F-4072-9D1C-05CCCE9A07D9}" type="pres">
      <dgm:prSet presAssocID="{25DE9857-52A0-4511-929C-DE1D2744D369}" presName="hierRoot1" presStyleCnt="0">
        <dgm:presLayoutVars>
          <dgm:hierBranch val="init"/>
        </dgm:presLayoutVars>
      </dgm:prSet>
      <dgm:spPr/>
    </dgm:pt>
    <dgm:pt modelId="{83AC311A-B5DB-43B8-A92C-C4628114921A}" type="pres">
      <dgm:prSet presAssocID="{25DE9857-52A0-4511-929C-DE1D2744D369}" presName="rootComposite1" presStyleCnt="0"/>
      <dgm:spPr/>
    </dgm:pt>
    <dgm:pt modelId="{282DFE4E-1546-4A01-BC18-BEF7668F6DC3}" type="pres">
      <dgm:prSet presAssocID="{25DE9857-52A0-4511-929C-DE1D2744D369}" presName="rootText1" presStyleLbl="node0" presStyleIdx="0" presStyleCnt="1" custScaleX="117896">
        <dgm:presLayoutVars>
          <dgm:chPref val="3"/>
        </dgm:presLayoutVars>
      </dgm:prSet>
      <dgm:spPr/>
    </dgm:pt>
    <dgm:pt modelId="{6ACBB84A-5A79-422A-8D0E-FCA7211188AD}" type="pres">
      <dgm:prSet presAssocID="{25DE9857-52A0-4511-929C-DE1D2744D369}" presName="rootConnector1" presStyleLbl="node1" presStyleIdx="0" presStyleCnt="0"/>
      <dgm:spPr/>
    </dgm:pt>
    <dgm:pt modelId="{8C557430-16B6-4362-BA53-5AC80092677F}" type="pres">
      <dgm:prSet presAssocID="{25DE9857-52A0-4511-929C-DE1D2744D369}" presName="hierChild2" presStyleCnt="0"/>
      <dgm:spPr/>
    </dgm:pt>
    <dgm:pt modelId="{441B4215-7846-4574-A6FC-15152ABB9B59}" type="pres">
      <dgm:prSet presAssocID="{ECD0B815-6D7E-4262-9682-972B3B4DCA9C}" presName="Name37" presStyleLbl="parChTrans1D2" presStyleIdx="0" presStyleCnt="5"/>
      <dgm:spPr/>
    </dgm:pt>
    <dgm:pt modelId="{A2B1DF23-227E-4787-9DB5-140C9337EAF0}" type="pres">
      <dgm:prSet presAssocID="{00F0D235-03CD-4394-89B3-7BFCCD6BF229}" presName="hierRoot2" presStyleCnt="0">
        <dgm:presLayoutVars>
          <dgm:hierBranch val="init"/>
        </dgm:presLayoutVars>
      </dgm:prSet>
      <dgm:spPr/>
    </dgm:pt>
    <dgm:pt modelId="{5EAE6D3B-CBB0-49BC-97CA-89AF5F587F86}" type="pres">
      <dgm:prSet presAssocID="{00F0D235-03CD-4394-89B3-7BFCCD6BF229}" presName="rootComposite" presStyleCnt="0"/>
      <dgm:spPr/>
    </dgm:pt>
    <dgm:pt modelId="{5DEA012F-91B9-4930-A62C-CD73E607F667}" type="pres">
      <dgm:prSet presAssocID="{00F0D235-03CD-4394-89B3-7BFCCD6BF229}" presName="rootText" presStyleLbl="node2" presStyleIdx="0" presStyleCnt="5" custScaleX="136299">
        <dgm:presLayoutVars>
          <dgm:chPref val="3"/>
        </dgm:presLayoutVars>
      </dgm:prSet>
      <dgm:spPr/>
    </dgm:pt>
    <dgm:pt modelId="{A1730E73-A412-42B4-B297-653518944DF5}" type="pres">
      <dgm:prSet presAssocID="{00F0D235-03CD-4394-89B3-7BFCCD6BF229}" presName="rootConnector" presStyleLbl="node2" presStyleIdx="0" presStyleCnt="5"/>
      <dgm:spPr/>
    </dgm:pt>
    <dgm:pt modelId="{949785F9-E1BB-45D9-9735-65C198DD9DEE}" type="pres">
      <dgm:prSet presAssocID="{00F0D235-03CD-4394-89B3-7BFCCD6BF229}" presName="hierChild4" presStyleCnt="0"/>
      <dgm:spPr/>
    </dgm:pt>
    <dgm:pt modelId="{DBC86DC6-78BD-4C16-942E-8C09DFDC4640}" type="pres">
      <dgm:prSet presAssocID="{00F0D235-03CD-4394-89B3-7BFCCD6BF229}" presName="hierChild5" presStyleCnt="0"/>
      <dgm:spPr/>
    </dgm:pt>
    <dgm:pt modelId="{6B3E8D6D-4564-4D0F-A154-718A6698F2CE}" type="pres">
      <dgm:prSet presAssocID="{487C8866-6C2C-4348-91C3-FD25D1A44509}" presName="Name111" presStyleLbl="parChTrans1D3" presStyleIdx="0" presStyleCnt="5"/>
      <dgm:spPr/>
    </dgm:pt>
    <dgm:pt modelId="{B778D55C-26A3-49A8-97E2-217396BA041F}" type="pres">
      <dgm:prSet presAssocID="{6DE673FD-1660-4813-96F0-38247CF9E6FD}" presName="hierRoot3" presStyleCnt="0">
        <dgm:presLayoutVars>
          <dgm:hierBranch val="init"/>
        </dgm:presLayoutVars>
      </dgm:prSet>
      <dgm:spPr/>
    </dgm:pt>
    <dgm:pt modelId="{752A3FB3-5F88-458B-9BEE-BE46D9AD61AA}" type="pres">
      <dgm:prSet presAssocID="{6DE673FD-1660-4813-96F0-38247CF9E6FD}" presName="rootComposite3" presStyleCnt="0"/>
      <dgm:spPr/>
    </dgm:pt>
    <dgm:pt modelId="{E1177507-8EF3-440D-8509-4C208AC41678}" type="pres">
      <dgm:prSet presAssocID="{6DE673FD-1660-4813-96F0-38247CF9E6FD}" presName="rootText3" presStyleLbl="asst2" presStyleIdx="0" presStyleCnt="5" custScaleX="133641" custScaleY="286571">
        <dgm:presLayoutVars>
          <dgm:chPref val="3"/>
        </dgm:presLayoutVars>
      </dgm:prSet>
      <dgm:spPr/>
    </dgm:pt>
    <dgm:pt modelId="{1BE15A81-A4AD-44CB-85B3-6CE809E63C6F}" type="pres">
      <dgm:prSet presAssocID="{6DE673FD-1660-4813-96F0-38247CF9E6FD}" presName="rootConnector3" presStyleLbl="asst2" presStyleIdx="0" presStyleCnt="5"/>
      <dgm:spPr/>
    </dgm:pt>
    <dgm:pt modelId="{5BB1B141-68F1-4356-948E-8274AA0C8BD7}" type="pres">
      <dgm:prSet presAssocID="{6DE673FD-1660-4813-96F0-38247CF9E6FD}" presName="hierChild6" presStyleCnt="0"/>
      <dgm:spPr/>
    </dgm:pt>
    <dgm:pt modelId="{53C13644-6953-4D4C-A20F-C87E2E14B206}" type="pres">
      <dgm:prSet presAssocID="{6DE673FD-1660-4813-96F0-38247CF9E6FD}" presName="hierChild7" presStyleCnt="0"/>
      <dgm:spPr/>
    </dgm:pt>
    <dgm:pt modelId="{0459A8FA-6F90-4BDC-99ED-C6107E9837EA}" type="pres">
      <dgm:prSet presAssocID="{83CEEE1F-EE70-4CA5-86A0-7DD9F80B8564}" presName="Name37" presStyleLbl="parChTrans1D2" presStyleIdx="1" presStyleCnt="5"/>
      <dgm:spPr/>
    </dgm:pt>
    <dgm:pt modelId="{457F5550-50AD-4F51-95AC-6CD009968426}" type="pres">
      <dgm:prSet presAssocID="{D260576C-4829-4FC7-8470-4742A56314BF}" presName="hierRoot2" presStyleCnt="0">
        <dgm:presLayoutVars>
          <dgm:hierBranch val="init"/>
        </dgm:presLayoutVars>
      </dgm:prSet>
      <dgm:spPr/>
    </dgm:pt>
    <dgm:pt modelId="{8E730C11-780A-4DD8-8417-3161F0AE374B}" type="pres">
      <dgm:prSet presAssocID="{D260576C-4829-4FC7-8470-4742A56314BF}" presName="rootComposite" presStyleCnt="0"/>
      <dgm:spPr/>
    </dgm:pt>
    <dgm:pt modelId="{33E474F1-3233-4F17-A473-5E26E03A9694}" type="pres">
      <dgm:prSet presAssocID="{D260576C-4829-4FC7-8470-4742A56314BF}" presName="rootText" presStyleLbl="node2" presStyleIdx="1" presStyleCnt="5" custScaleX="117896">
        <dgm:presLayoutVars>
          <dgm:chPref val="3"/>
        </dgm:presLayoutVars>
      </dgm:prSet>
      <dgm:spPr/>
    </dgm:pt>
    <dgm:pt modelId="{B8B8F75C-DAF3-47DA-A29F-4EFB00AB6052}" type="pres">
      <dgm:prSet presAssocID="{D260576C-4829-4FC7-8470-4742A56314BF}" presName="rootConnector" presStyleLbl="node2" presStyleIdx="1" presStyleCnt="5"/>
      <dgm:spPr/>
    </dgm:pt>
    <dgm:pt modelId="{9C8695AF-43E7-4B97-9DD8-FAF2F00A3A18}" type="pres">
      <dgm:prSet presAssocID="{D260576C-4829-4FC7-8470-4742A56314BF}" presName="hierChild4" presStyleCnt="0"/>
      <dgm:spPr/>
    </dgm:pt>
    <dgm:pt modelId="{30AEFBC7-FB58-45B6-B2CA-72EDB8AFBF3D}" type="pres">
      <dgm:prSet presAssocID="{D260576C-4829-4FC7-8470-4742A56314BF}" presName="hierChild5" presStyleCnt="0"/>
      <dgm:spPr/>
    </dgm:pt>
    <dgm:pt modelId="{83B3C518-0F1B-4878-837E-29132D53A8CF}" type="pres">
      <dgm:prSet presAssocID="{C1BFA1CC-D5F1-4186-8D73-64125AFF8D63}" presName="Name111" presStyleLbl="parChTrans1D3" presStyleIdx="1" presStyleCnt="5"/>
      <dgm:spPr/>
    </dgm:pt>
    <dgm:pt modelId="{2C01ED28-9986-4B38-B6C8-5E970DD9BAC8}" type="pres">
      <dgm:prSet presAssocID="{16DAB0DE-19B0-4E45-AA70-F8EC7069E03C}" presName="hierRoot3" presStyleCnt="0">
        <dgm:presLayoutVars>
          <dgm:hierBranch val="init"/>
        </dgm:presLayoutVars>
      </dgm:prSet>
      <dgm:spPr/>
    </dgm:pt>
    <dgm:pt modelId="{D119EBAA-5AD7-42CF-972E-D917DF8C858B}" type="pres">
      <dgm:prSet presAssocID="{16DAB0DE-19B0-4E45-AA70-F8EC7069E03C}" presName="rootComposite3" presStyleCnt="0"/>
      <dgm:spPr/>
    </dgm:pt>
    <dgm:pt modelId="{EC973653-9A6B-4112-9A22-E00E9F758EDF}" type="pres">
      <dgm:prSet presAssocID="{16DAB0DE-19B0-4E45-AA70-F8EC7069E03C}" presName="rootText3" presStyleLbl="asst2" presStyleIdx="1" presStyleCnt="5" custScaleX="111617" custScaleY="289174">
        <dgm:presLayoutVars>
          <dgm:chPref val="3"/>
        </dgm:presLayoutVars>
      </dgm:prSet>
      <dgm:spPr/>
    </dgm:pt>
    <dgm:pt modelId="{DC8CC85D-AC62-4348-986F-B5EC4BAA4924}" type="pres">
      <dgm:prSet presAssocID="{16DAB0DE-19B0-4E45-AA70-F8EC7069E03C}" presName="rootConnector3" presStyleLbl="asst2" presStyleIdx="1" presStyleCnt="5"/>
      <dgm:spPr/>
    </dgm:pt>
    <dgm:pt modelId="{6CB72795-84FA-4979-B0E5-5C8E1D3672D9}" type="pres">
      <dgm:prSet presAssocID="{16DAB0DE-19B0-4E45-AA70-F8EC7069E03C}" presName="hierChild6" presStyleCnt="0"/>
      <dgm:spPr/>
    </dgm:pt>
    <dgm:pt modelId="{A504C2C4-7D26-4622-9473-FE9F775A7540}" type="pres">
      <dgm:prSet presAssocID="{16DAB0DE-19B0-4E45-AA70-F8EC7069E03C}" presName="hierChild7" presStyleCnt="0"/>
      <dgm:spPr/>
    </dgm:pt>
    <dgm:pt modelId="{27D9C1CF-8450-4A57-A7AF-15BA58CB00D4}" type="pres">
      <dgm:prSet presAssocID="{208F9071-A964-4C1C-B577-8B3146697243}" presName="Name37" presStyleLbl="parChTrans1D2" presStyleIdx="2" presStyleCnt="5"/>
      <dgm:spPr/>
    </dgm:pt>
    <dgm:pt modelId="{90806A8E-4B77-4FCA-9C9D-61EB5BAB2188}" type="pres">
      <dgm:prSet presAssocID="{80D8ADD5-A051-4709-8DD1-B2C102793422}" presName="hierRoot2" presStyleCnt="0">
        <dgm:presLayoutVars>
          <dgm:hierBranch val="init"/>
        </dgm:presLayoutVars>
      </dgm:prSet>
      <dgm:spPr/>
    </dgm:pt>
    <dgm:pt modelId="{7D1E953F-0AEA-4B3E-9BD0-BB478AC0856D}" type="pres">
      <dgm:prSet presAssocID="{80D8ADD5-A051-4709-8DD1-B2C102793422}" presName="rootComposite" presStyleCnt="0"/>
      <dgm:spPr/>
    </dgm:pt>
    <dgm:pt modelId="{9C4BDF55-299B-445D-A796-FC1D4D64B4D8}" type="pres">
      <dgm:prSet presAssocID="{80D8ADD5-A051-4709-8DD1-B2C102793422}" presName="rootText" presStyleLbl="node2" presStyleIdx="2" presStyleCnt="5" custScaleX="117896">
        <dgm:presLayoutVars>
          <dgm:chPref val="3"/>
        </dgm:presLayoutVars>
      </dgm:prSet>
      <dgm:spPr/>
    </dgm:pt>
    <dgm:pt modelId="{E32ECD0F-E42A-4F7C-BC4A-CDE2A5528DD6}" type="pres">
      <dgm:prSet presAssocID="{80D8ADD5-A051-4709-8DD1-B2C102793422}" presName="rootConnector" presStyleLbl="node2" presStyleIdx="2" presStyleCnt="5"/>
      <dgm:spPr/>
    </dgm:pt>
    <dgm:pt modelId="{794C031C-BDD0-4808-8184-D5A6F28DB849}" type="pres">
      <dgm:prSet presAssocID="{80D8ADD5-A051-4709-8DD1-B2C102793422}" presName="hierChild4" presStyleCnt="0"/>
      <dgm:spPr/>
    </dgm:pt>
    <dgm:pt modelId="{A985C133-42A8-4104-999E-0B353FCEE23C}" type="pres">
      <dgm:prSet presAssocID="{80D8ADD5-A051-4709-8DD1-B2C102793422}" presName="hierChild5" presStyleCnt="0"/>
      <dgm:spPr/>
    </dgm:pt>
    <dgm:pt modelId="{18C615B9-9E20-42E4-A680-016E5B342A81}" type="pres">
      <dgm:prSet presAssocID="{ED334303-692F-4CF8-ACB0-E509D1A1E9CE}" presName="Name111" presStyleLbl="parChTrans1D3" presStyleIdx="2" presStyleCnt="5"/>
      <dgm:spPr/>
    </dgm:pt>
    <dgm:pt modelId="{E394B182-C7D2-4184-8EBA-72412C53BF8F}" type="pres">
      <dgm:prSet presAssocID="{D4304E8A-44E5-4E99-88B4-14D3AD30E162}" presName="hierRoot3" presStyleCnt="0">
        <dgm:presLayoutVars>
          <dgm:hierBranch val="init"/>
        </dgm:presLayoutVars>
      </dgm:prSet>
      <dgm:spPr/>
    </dgm:pt>
    <dgm:pt modelId="{6EC71F7B-EDF6-4F7D-AE08-099FB108CCBE}" type="pres">
      <dgm:prSet presAssocID="{D4304E8A-44E5-4E99-88B4-14D3AD30E162}" presName="rootComposite3" presStyleCnt="0"/>
      <dgm:spPr/>
    </dgm:pt>
    <dgm:pt modelId="{246A9357-7246-4AF2-8778-93149753FD51}" type="pres">
      <dgm:prSet presAssocID="{D4304E8A-44E5-4E99-88B4-14D3AD30E162}" presName="rootText3" presStyleLbl="asst2" presStyleIdx="2" presStyleCnt="5" custScaleX="92550" custScaleY="289417">
        <dgm:presLayoutVars>
          <dgm:chPref val="3"/>
        </dgm:presLayoutVars>
      </dgm:prSet>
      <dgm:spPr/>
    </dgm:pt>
    <dgm:pt modelId="{052E5FB2-C8E5-4F3E-B7F7-91E06B2CAFC4}" type="pres">
      <dgm:prSet presAssocID="{D4304E8A-44E5-4E99-88B4-14D3AD30E162}" presName="rootConnector3" presStyleLbl="asst2" presStyleIdx="2" presStyleCnt="5"/>
      <dgm:spPr/>
    </dgm:pt>
    <dgm:pt modelId="{0347BFA9-A02C-4563-9CA6-F867418E9D36}" type="pres">
      <dgm:prSet presAssocID="{D4304E8A-44E5-4E99-88B4-14D3AD30E162}" presName="hierChild6" presStyleCnt="0"/>
      <dgm:spPr/>
    </dgm:pt>
    <dgm:pt modelId="{F92C8077-B9B3-42E4-A9EF-343DEB8A4183}" type="pres">
      <dgm:prSet presAssocID="{D4304E8A-44E5-4E99-88B4-14D3AD30E162}" presName="hierChild7" presStyleCnt="0"/>
      <dgm:spPr/>
    </dgm:pt>
    <dgm:pt modelId="{BC351D5D-0BD3-4204-8BCB-589A86569C18}" type="pres">
      <dgm:prSet presAssocID="{3D023F4E-D46A-4B7F-9602-5AF11B80418F}" presName="Name37" presStyleLbl="parChTrans1D2" presStyleIdx="3" presStyleCnt="5"/>
      <dgm:spPr/>
    </dgm:pt>
    <dgm:pt modelId="{6861BCC5-4A07-4BFA-A2E4-21D1F9B9116C}" type="pres">
      <dgm:prSet presAssocID="{8EF022DC-3B18-4C0C-B3E3-01C32F6B1C81}" presName="hierRoot2" presStyleCnt="0">
        <dgm:presLayoutVars>
          <dgm:hierBranch val="init"/>
        </dgm:presLayoutVars>
      </dgm:prSet>
      <dgm:spPr/>
    </dgm:pt>
    <dgm:pt modelId="{FE2D6F10-D2DD-4DC6-B081-265E6DFA2CFB}" type="pres">
      <dgm:prSet presAssocID="{8EF022DC-3B18-4C0C-B3E3-01C32F6B1C81}" presName="rootComposite" presStyleCnt="0"/>
      <dgm:spPr/>
    </dgm:pt>
    <dgm:pt modelId="{9C205AD1-2E8C-469A-859A-C9702757FF6D}" type="pres">
      <dgm:prSet presAssocID="{8EF022DC-3B18-4C0C-B3E3-01C32F6B1C81}" presName="rootText" presStyleLbl="node2" presStyleIdx="3" presStyleCnt="5" custScaleX="117896">
        <dgm:presLayoutVars>
          <dgm:chPref val="3"/>
        </dgm:presLayoutVars>
      </dgm:prSet>
      <dgm:spPr/>
    </dgm:pt>
    <dgm:pt modelId="{9874D211-E7C3-4EAC-9FC1-F7584BFAED14}" type="pres">
      <dgm:prSet presAssocID="{8EF022DC-3B18-4C0C-B3E3-01C32F6B1C81}" presName="rootConnector" presStyleLbl="node2" presStyleIdx="3" presStyleCnt="5"/>
      <dgm:spPr/>
    </dgm:pt>
    <dgm:pt modelId="{429101E4-15AC-48CD-B834-C0A6E06F545A}" type="pres">
      <dgm:prSet presAssocID="{8EF022DC-3B18-4C0C-B3E3-01C32F6B1C81}" presName="hierChild4" presStyleCnt="0"/>
      <dgm:spPr/>
    </dgm:pt>
    <dgm:pt modelId="{0672A6D0-D8DB-4701-82D4-858C90D961E0}" type="pres">
      <dgm:prSet presAssocID="{8EF022DC-3B18-4C0C-B3E3-01C32F6B1C81}" presName="hierChild5" presStyleCnt="0"/>
      <dgm:spPr/>
    </dgm:pt>
    <dgm:pt modelId="{DD47C16B-BA7A-49CA-8E88-989512937E69}" type="pres">
      <dgm:prSet presAssocID="{6190AEE9-87EC-4FFE-A6B8-2CCDC9DD5C11}" presName="Name111" presStyleLbl="parChTrans1D3" presStyleIdx="3" presStyleCnt="5"/>
      <dgm:spPr/>
    </dgm:pt>
    <dgm:pt modelId="{9FD1430C-F01A-4CB8-B00D-6F93B4DA1FFA}" type="pres">
      <dgm:prSet presAssocID="{74CD2E17-1CDF-4FB5-B6EF-165C1143FAE2}" presName="hierRoot3" presStyleCnt="0">
        <dgm:presLayoutVars>
          <dgm:hierBranch val="init"/>
        </dgm:presLayoutVars>
      </dgm:prSet>
      <dgm:spPr/>
    </dgm:pt>
    <dgm:pt modelId="{1EC41C4E-56DC-44D8-AE38-96B8AAC8A9F8}" type="pres">
      <dgm:prSet presAssocID="{74CD2E17-1CDF-4FB5-B6EF-165C1143FAE2}" presName="rootComposite3" presStyleCnt="0"/>
      <dgm:spPr/>
    </dgm:pt>
    <dgm:pt modelId="{45AC033F-C35A-4E92-8D2D-1FAB8C3683D7}" type="pres">
      <dgm:prSet presAssocID="{74CD2E17-1CDF-4FB5-B6EF-165C1143FAE2}" presName="rootText3" presStyleLbl="asst2" presStyleIdx="3" presStyleCnt="5" custScaleX="112187" custScaleY="283268" custLinFactNeighborX="1326">
        <dgm:presLayoutVars>
          <dgm:chPref val="3"/>
        </dgm:presLayoutVars>
      </dgm:prSet>
      <dgm:spPr/>
    </dgm:pt>
    <dgm:pt modelId="{C47BC537-A8C0-4B9E-8388-7EE375101C01}" type="pres">
      <dgm:prSet presAssocID="{74CD2E17-1CDF-4FB5-B6EF-165C1143FAE2}" presName="rootConnector3" presStyleLbl="asst2" presStyleIdx="3" presStyleCnt="5"/>
      <dgm:spPr/>
    </dgm:pt>
    <dgm:pt modelId="{D54D7037-276B-4965-A328-50E777C00405}" type="pres">
      <dgm:prSet presAssocID="{74CD2E17-1CDF-4FB5-B6EF-165C1143FAE2}" presName="hierChild6" presStyleCnt="0"/>
      <dgm:spPr/>
    </dgm:pt>
    <dgm:pt modelId="{5C236CE6-6055-433E-8C4F-E254F3A9F1BD}" type="pres">
      <dgm:prSet presAssocID="{74CD2E17-1CDF-4FB5-B6EF-165C1143FAE2}" presName="hierChild7" presStyleCnt="0"/>
      <dgm:spPr/>
    </dgm:pt>
    <dgm:pt modelId="{C79FEADA-174D-4E6E-8710-4218BC6D5B88}" type="pres">
      <dgm:prSet presAssocID="{2270BE11-18AF-4DC0-A88B-4325D4D19117}" presName="Name37" presStyleLbl="parChTrans1D2" presStyleIdx="4" presStyleCnt="5"/>
      <dgm:spPr/>
    </dgm:pt>
    <dgm:pt modelId="{B5EDE069-D256-417E-8371-6D30E1F69F70}" type="pres">
      <dgm:prSet presAssocID="{895F6AAE-879A-4EED-AEDD-B63D36567731}" presName="hierRoot2" presStyleCnt="0">
        <dgm:presLayoutVars>
          <dgm:hierBranch val="init"/>
        </dgm:presLayoutVars>
      </dgm:prSet>
      <dgm:spPr/>
    </dgm:pt>
    <dgm:pt modelId="{C83A3C5B-CB76-4987-857D-06CCBC47CF27}" type="pres">
      <dgm:prSet presAssocID="{895F6AAE-879A-4EED-AEDD-B63D36567731}" presName="rootComposite" presStyleCnt="0"/>
      <dgm:spPr/>
    </dgm:pt>
    <dgm:pt modelId="{65D2EE0F-7136-420E-A6ED-6E65A04013E6}" type="pres">
      <dgm:prSet presAssocID="{895F6AAE-879A-4EED-AEDD-B63D36567731}" presName="rootText" presStyleLbl="node2" presStyleIdx="4" presStyleCnt="5" custScaleX="117896">
        <dgm:presLayoutVars>
          <dgm:chPref val="3"/>
        </dgm:presLayoutVars>
      </dgm:prSet>
      <dgm:spPr/>
    </dgm:pt>
    <dgm:pt modelId="{40A33772-C1C0-4FAA-92A2-00993B90F454}" type="pres">
      <dgm:prSet presAssocID="{895F6AAE-879A-4EED-AEDD-B63D36567731}" presName="rootConnector" presStyleLbl="node2" presStyleIdx="4" presStyleCnt="5"/>
      <dgm:spPr/>
    </dgm:pt>
    <dgm:pt modelId="{00D5794C-CB7C-4345-9EEE-4CFF7A4825A7}" type="pres">
      <dgm:prSet presAssocID="{895F6AAE-879A-4EED-AEDD-B63D36567731}" presName="hierChild4" presStyleCnt="0"/>
      <dgm:spPr/>
    </dgm:pt>
    <dgm:pt modelId="{366AD342-18F1-434D-BC73-507B7CDEA6B5}" type="pres">
      <dgm:prSet presAssocID="{895F6AAE-879A-4EED-AEDD-B63D36567731}" presName="hierChild5" presStyleCnt="0"/>
      <dgm:spPr/>
    </dgm:pt>
    <dgm:pt modelId="{920CD1BD-0645-46B8-97FA-C1DEB55DE0F5}" type="pres">
      <dgm:prSet presAssocID="{8830B374-B050-4E47-8D35-39634A8B393D}" presName="Name111" presStyleLbl="parChTrans1D3" presStyleIdx="4" presStyleCnt="5"/>
      <dgm:spPr/>
    </dgm:pt>
    <dgm:pt modelId="{F67B8259-421B-4F04-8FC5-7742E7576ECB}" type="pres">
      <dgm:prSet presAssocID="{1AC2E970-CB26-4FF8-AC60-BC923C7DCDC4}" presName="hierRoot3" presStyleCnt="0">
        <dgm:presLayoutVars>
          <dgm:hierBranch val="init"/>
        </dgm:presLayoutVars>
      </dgm:prSet>
      <dgm:spPr/>
    </dgm:pt>
    <dgm:pt modelId="{755DE7A1-CE11-49A2-BFBE-CFBAC48C0790}" type="pres">
      <dgm:prSet presAssocID="{1AC2E970-CB26-4FF8-AC60-BC923C7DCDC4}" presName="rootComposite3" presStyleCnt="0"/>
      <dgm:spPr/>
    </dgm:pt>
    <dgm:pt modelId="{75B13EF8-A548-478E-9089-BCA1309C30D7}" type="pres">
      <dgm:prSet presAssocID="{1AC2E970-CB26-4FF8-AC60-BC923C7DCDC4}" presName="rootText3" presStyleLbl="asst2" presStyleIdx="4" presStyleCnt="5" custScaleX="113179" custScaleY="280077">
        <dgm:presLayoutVars>
          <dgm:chPref val="3"/>
        </dgm:presLayoutVars>
      </dgm:prSet>
      <dgm:spPr/>
    </dgm:pt>
    <dgm:pt modelId="{85D265BE-0640-4CA4-9FDB-E7094C54C094}" type="pres">
      <dgm:prSet presAssocID="{1AC2E970-CB26-4FF8-AC60-BC923C7DCDC4}" presName="rootConnector3" presStyleLbl="asst2" presStyleIdx="4" presStyleCnt="5"/>
      <dgm:spPr/>
    </dgm:pt>
    <dgm:pt modelId="{0088E86F-0293-4099-A9E5-93934DFC1297}" type="pres">
      <dgm:prSet presAssocID="{1AC2E970-CB26-4FF8-AC60-BC923C7DCDC4}" presName="hierChild6" presStyleCnt="0"/>
      <dgm:spPr/>
    </dgm:pt>
    <dgm:pt modelId="{902EEFE1-B3D8-4B7C-ABEF-516ECB5C9D67}" type="pres">
      <dgm:prSet presAssocID="{1AC2E970-CB26-4FF8-AC60-BC923C7DCDC4}" presName="hierChild7" presStyleCnt="0"/>
      <dgm:spPr/>
    </dgm:pt>
    <dgm:pt modelId="{A12B5573-EC77-472E-8333-8E8022B2A0FB}" type="pres">
      <dgm:prSet presAssocID="{25DE9857-52A0-4511-929C-DE1D2744D369}" presName="hierChild3" presStyleCnt="0"/>
      <dgm:spPr/>
    </dgm:pt>
  </dgm:ptLst>
  <dgm:cxnLst>
    <dgm:cxn modelId="{BA88270D-E8D9-471A-9525-FB688F7BB8DB}" type="presOf" srcId="{D4304E8A-44E5-4E99-88B4-14D3AD30E162}" destId="{246A9357-7246-4AF2-8778-93149753FD51}" srcOrd="0" destOrd="0" presId="urn:microsoft.com/office/officeart/2005/8/layout/orgChart1"/>
    <dgm:cxn modelId="{06EE8215-0430-43E7-9138-3097BAA0D79A}" srcId="{25DE9857-52A0-4511-929C-DE1D2744D369}" destId="{8EF022DC-3B18-4C0C-B3E3-01C32F6B1C81}" srcOrd="3" destOrd="0" parTransId="{3D023F4E-D46A-4B7F-9602-5AF11B80418F}" sibTransId="{64BB2BBE-9CFE-49A1-B6C9-37BF07415AB8}"/>
    <dgm:cxn modelId="{15345920-1E26-417A-9CB4-A84FE20710A5}" srcId="{A6994B87-7C1D-434F-AB68-3489FECB5556}" destId="{25DE9857-52A0-4511-929C-DE1D2744D369}" srcOrd="0" destOrd="0" parTransId="{BEED6C35-F884-4B36-B268-0FEE15EA77D8}" sibTransId="{A9CD0D9B-E58E-44A6-8770-2AA2695781D9}"/>
    <dgm:cxn modelId="{2C105F28-6A3E-439B-AA09-00E61768E635}" type="presOf" srcId="{6190AEE9-87EC-4FFE-A6B8-2CCDC9DD5C11}" destId="{DD47C16B-BA7A-49CA-8E88-989512937E69}" srcOrd="0" destOrd="0" presId="urn:microsoft.com/office/officeart/2005/8/layout/orgChart1"/>
    <dgm:cxn modelId="{1830A928-4CC6-48DA-9D71-7B592C305CE4}" srcId="{8EF022DC-3B18-4C0C-B3E3-01C32F6B1C81}" destId="{74CD2E17-1CDF-4FB5-B6EF-165C1143FAE2}" srcOrd="0" destOrd="0" parTransId="{6190AEE9-87EC-4FFE-A6B8-2CCDC9DD5C11}" sibTransId="{AEB56FEE-05E4-4540-B84B-38D3AB44EF9E}"/>
    <dgm:cxn modelId="{8C711330-FB47-4198-BCC6-B247F956BE49}" type="presOf" srcId="{1AC2E970-CB26-4FF8-AC60-BC923C7DCDC4}" destId="{75B13EF8-A548-478E-9089-BCA1309C30D7}" srcOrd="0" destOrd="0" presId="urn:microsoft.com/office/officeart/2005/8/layout/orgChart1"/>
    <dgm:cxn modelId="{32CC0D33-E079-4A30-BBCA-EBA8800DF0CE}" srcId="{D260576C-4829-4FC7-8470-4742A56314BF}" destId="{16DAB0DE-19B0-4E45-AA70-F8EC7069E03C}" srcOrd="0" destOrd="0" parTransId="{C1BFA1CC-D5F1-4186-8D73-64125AFF8D63}" sibTransId="{5943A129-EBFB-4A9F-B5B4-E9A5ACD4C3DC}"/>
    <dgm:cxn modelId="{8FA75934-E11D-43D8-92B9-1D17A6DD7BFC}" type="presOf" srcId="{ED334303-692F-4CF8-ACB0-E509D1A1E9CE}" destId="{18C615B9-9E20-42E4-A680-016E5B342A81}" srcOrd="0" destOrd="0" presId="urn:microsoft.com/office/officeart/2005/8/layout/orgChart1"/>
    <dgm:cxn modelId="{87C35735-08DB-424A-954E-8B33177AEE10}" type="presOf" srcId="{895F6AAE-879A-4EED-AEDD-B63D36567731}" destId="{65D2EE0F-7136-420E-A6ED-6E65A04013E6}" srcOrd="0" destOrd="0" presId="urn:microsoft.com/office/officeart/2005/8/layout/orgChart1"/>
    <dgm:cxn modelId="{E7FE693F-DB58-454B-8D3E-A3DD301DD987}" type="presOf" srcId="{16DAB0DE-19B0-4E45-AA70-F8EC7069E03C}" destId="{DC8CC85D-AC62-4348-986F-B5EC4BAA4924}" srcOrd="1" destOrd="0" presId="urn:microsoft.com/office/officeart/2005/8/layout/orgChart1"/>
    <dgm:cxn modelId="{C1083B5C-3FAD-4B78-9FC6-9AC735667416}" type="presOf" srcId="{3D023F4E-D46A-4B7F-9602-5AF11B80418F}" destId="{BC351D5D-0BD3-4204-8BCB-589A86569C18}" srcOrd="0" destOrd="0" presId="urn:microsoft.com/office/officeart/2005/8/layout/orgChart1"/>
    <dgm:cxn modelId="{DC077464-3BFC-42D9-8A7E-B4DB56FF171F}" type="presOf" srcId="{1AC2E970-CB26-4FF8-AC60-BC923C7DCDC4}" destId="{85D265BE-0640-4CA4-9FDB-E7094C54C094}" srcOrd="1" destOrd="0" presId="urn:microsoft.com/office/officeart/2005/8/layout/orgChart1"/>
    <dgm:cxn modelId="{F61A566E-9518-4993-AA64-FD7BA8077248}" srcId="{25DE9857-52A0-4511-929C-DE1D2744D369}" destId="{D260576C-4829-4FC7-8470-4742A56314BF}" srcOrd="1" destOrd="0" parTransId="{83CEEE1F-EE70-4CA5-86A0-7DD9F80B8564}" sibTransId="{3DE1E439-794E-44D1-87DD-0AA9875DF549}"/>
    <dgm:cxn modelId="{50811C52-F77C-4D17-9746-4F36FB7078FC}" type="presOf" srcId="{8830B374-B050-4E47-8D35-39634A8B393D}" destId="{920CD1BD-0645-46B8-97FA-C1DEB55DE0F5}" srcOrd="0" destOrd="0" presId="urn:microsoft.com/office/officeart/2005/8/layout/orgChart1"/>
    <dgm:cxn modelId="{FA019C77-C274-4CE1-BCB0-9563C40AE030}" type="presOf" srcId="{83CEEE1F-EE70-4CA5-86A0-7DD9F80B8564}" destId="{0459A8FA-6F90-4BDC-99ED-C6107E9837EA}" srcOrd="0" destOrd="0" presId="urn:microsoft.com/office/officeart/2005/8/layout/orgChart1"/>
    <dgm:cxn modelId="{FE80517B-C7F0-4D99-BB4B-EB9A3CEAE6C1}" srcId="{25DE9857-52A0-4511-929C-DE1D2744D369}" destId="{80D8ADD5-A051-4709-8DD1-B2C102793422}" srcOrd="2" destOrd="0" parTransId="{208F9071-A964-4C1C-B577-8B3146697243}" sibTransId="{13EE41D0-2C4F-4CC7-B058-02AC2EAA24C6}"/>
    <dgm:cxn modelId="{3621457D-8FB4-4CB1-BEBB-18C5146C4A68}" type="presOf" srcId="{74CD2E17-1CDF-4FB5-B6EF-165C1143FAE2}" destId="{C47BC537-A8C0-4B9E-8388-7EE375101C01}" srcOrd="1" destOrd="0" presId="urn:microsoft.com/office/officeart/2005/8/layout/orgChart1"/>
    <dgm:cxn modelId="{1974B97D-EB7A-4479-BB77-5959419964AD}" type="presOf" srcId="{00F0D235-03CD-4394-89B3-7BFCCD6BF229}" destId="{5DEA012F-91B9-4930-A62C-CD73E607F667}" srcOrd="0" destOrd="0" presId="urn:microsoft.com/office/officeart/2005/8/layout/orgChart1"/>
    <dgm:cxn modelId="{5C08FD7D-C879-4965-9A13-9755850C0B18}" type="presOf" srcId="{D260576C-4829-4FC7-8470-4742A56314BF}" destId="{33E474F1-3233-4F17-A473-5E26E03A9694}" srcOrd="0" destOrd="0" presId="urn:microsoft.com/office/officeart/2005/8/layout/orgChart1"/>
    <dgm:cxn modelId="{F4BDF77F-87D9-4915-AEBC-01216C4522EF}" type="presOf" srcId="{D4304E8A-44E5-4E99-88B4-14D3AD30E162}" destId="{052E5FB2-C8E5-4F3E-B7F7-91E06B2CAFC4}" srcOrd="1" destOrd="0" presId="urn:microsoft.com/office/officeart/2005/8/layout/orgChart1"/>
    <dgm:cxn modelId="{473CF695-ECC5-40CD-95AC-7D61AB987457}" type="presOf" srcId="{80D8ADD5-A051-4709-8DD1-B2C102793422}" destId="{E32ECD0F-E42A-4F7C-BC4A-CDE2A5528DD6}" srcOrd="1" destOrd="0" presId="urn:microsoft.com/office/officeart/2005/8/layout/orgChart1"/>
    <dgm:cxn modelId="{857A2A96-1C76-4A21-89CB-E2EAC3243CB0}" type="presOf" srcId="{6DE673FD-1660-4813-96F0-38247CF9E6FD}" destId="{1BE15A81-A4AD-44CB-85B3-6CE809E63C6F}" srcOrd="1" destOrd="0" presId="urn:microsoft.com/office/officeart/2005/8/layout/orgChart1"/>
    <dgm:cxn modelId="{F7A65598-86B1-4C2F-ADAA-5C8008E82DA9}" type="presOf" srcId="{16DAB0DE-19B0-4E45-AA70-F8EC7069E03C}" destId="{EC973653-9A6B-4112-9A22-E00E9F758EDF}" srcOrd="0" destOrd="0" presId="urn:microsoft.com/office/officeart/2005/8/layout/orgChart1"/>
    <dgm:cxn modelId="{FDDBAB9E-FE00-4F5A-B652-FD77274E2C81}" type="presOf" srcId="{2270BE11-18AF-4DC0-A88B-4325D4D19117}" destId="{C79FEADA-174D-4E6E-8710-4218BC6D5B88}" srcOrd="0" destOrd="0" presId="urn:microsoft.com/office/officeart/2005/8/layout/orgChart1"/>
    <dgm:cxn modelId="{7C7E41A2-E830-4835-BD1E-D834A6425162}" srcId="{80D8ADD5-A051-4709-8DD1-B2C102793422}" destId="{D4304E8A-44E5-4E99-88B4-14D3AD30E162}" srcOrd="0" destOrd="0" parTransId="{ED334303-692F-4CF8-ACB0-E509D1A1E9CE}" sibTransId="{E2062C75-1064-485D-B662-4BC575018D5A}"/>
    <dgm:cxn modelId="{1EA0C1A2-20A5-4386-BF31-7225E9B4D9BB}" type="presOf" srcId="{A6994B87-7C1D-434F-AB68-3489FECB5556}" destId="{75FE749B-185F-411C-A583-E3CD7681E829}" srcOrd="0" destOrd="0" presId="urn:microsoft.com/office/officeart/2005/8/layout/orgChart1"/>
    <dgm:cxn modelId="{E75AEFA4-38FF-4E3A-8B22-5F1CCD89511B}" srcId="{00F0D235-03CD-4394-89B3-7BFCCD6BF229}" destId="{6DE673FD-1660-4813-96F0-38247CF9E6FD}" srcOrd="0" destOrd="0" parTransId="{487C8866-6C2C-4348-91C3-FD25D1A44509}" sibTransId="{B6FC27F5-BD3F-46AD-B1D4-268030E046F6}"/>
    <dgm:cxn modelId="{332874AF-506F-488A-ACE4-966FA1F97A64}" srcId="{895F6AAE-879A-4EED-AEDD-B63D36567731}" destId="{1AC2E970-CB26-4FF8-AC60-BC923C7DCDC4}" srcOrd="0" destOrd="0" parTransId="{8830B374-B050-4E47-8D35-39634A8B393D}" sibTransId="{C1B203D3-6AD5-421E-8878-4D56D2F4EA8A}"/>
    <dgm:cxn modelId="{00B4E6B1-BEB6-4E7C-906A-FD392048B917}" type="presOf" srcId="{208F9071-A964-4C1C-B577-8B3146697243}" destId="{27D9C1CF-8450-4A57-A7AF-15BA58CB00D4}" srcOrd="0" destOrd="0" presId="urn:microsoft.com/office/officeart/2005/8/layout/orgChart1"/>
    <dgm:cxn modelId="{7F56DFB2-6C64-444B-8986-90A923C6483E}" type="presOf" srcId="{00F0D235-03CD-4394-89B3-7BFCCD6BF229}" destId="{A1730E73-A412-42B4-B297-653518944DF5}" srcOrd="1" destOrd="0" presId="urn:microsoft.com/office/officeart/2005/8/layout/orgChart1"/>
    <dgm:cxn modelId="{C295DEC1-40BE-4D82-AFF2-87F97E9577A8}" type="presOf" srcId="{74CD2E17-1CDF-4FB5-B6EF-165C1143FAE2}" destId="{45AC033F-C35A-4E92-8D2D-1FAB8C3683D7}" srcOrd="0" destOrd="0" presId="urn:microsoft.com/office/officeart/2005/8/layout/orgChart1"/>
    <dgm:cxn modelId="{424D20CE-65FB-416B-997B-659F221B6D63}" srcId="{25DE9857-52A0-4511-929C-DE1D2744D369}" destId="{00F0D235-03CD-4394-89B3-7BFCCD6BF229}" srcOrd="0" destOrd="0" parTransId="{ECD0B815-6D7E-4262-9682-972B3B4DCA9C}" sibTransId="{030F6C65-BAF2-4F00-B2AB-B619F1A567E4}"/>
    <dgm:cxn modelId="{31DF4ED5-185B-46F1-8F98-F57656958C56}" type="presOf" srcId="{487C8866-6C2C-4348-91C3-FD25D1A44509}" destId="{6B3E8D6D-4564-4D0F-A154-718A6698F2CE}" srcOrd="0" destOrd="0" presId="urn:microsoft.com/office/officeart/2005/8/layout/orgChart1"/>
    <dgm:cxn modelId="{89D942D9-71D3-4525-B102-9C100059F83A}" type="presOf" srcId="{25DE9857-52A0-4511-929C-DE1D2744D369}" destId="{6ACBB84A-5A79-422A-8D0E-FCA7211188AD}" srcOrd="1" destOrd="0" presId="urn:microsoft.com/office/officeart/2005/8/layout/orgChart1"/>
    <dgm:cxn modelId="{7D6E82DA-BCF6-48FF-BB70-762478574092}" type="presOf" srcId="{895F6AAE-879A-4EED-AEDD-B63D36567731}" destId="{40A33772-C1C0-4FAA-92A2-00993B90F454}" srcOrd="1" destOrd="0" presId="urn:microsoft.com/office/officeart/2005/8/layout/orgChart1"/>
    <dgm:cxn modelId="{3C5B1ADE-F6C9-458F-8645-84D35144A64C}" type="presOf" srcId="{ECD0B815-6D7E-4262-9682-972B3B4DCA9C}" destId="{441B4215-7846-4574-A6FC-15152ABB9B59}" srcOrd="0" destOrd="0" presId="urn:microsoft.com/office/officeart/2005/8/layout/orgChart1"/>
    <dgm:cxn modelId="{0B9BC4E9-AC1A-420F-A2E2-87AE64044D56}" srcId="{25DE9857-52A0-4511-929C-DE1D2744D369}" destId="{895F6AAE-879A-4EED-AEDD-B63D36567731}" srcOrd="4" destOrd="0" parTransId="{2270BE11-18AF-4DC0-A88B-4325D4D19117}" sibTransId="{61015638-600B-45F7-A9F0-A945FDB0EB45}"/>
    <dgm:cxn modelId="{1E57D7EB-AA64-42ED-91DA-28FA9A201F71}" type="presOf" srcId="{25DE9857-52A0-4511-929C-DE1D2744D369}" destId="{282DFE4E-1546-4A01-BC18-BEF7668F6DC3}" srcOrd="0" destOrd="0" presId="urn:microsoft.com/office/officeart/2005/8/layout/orgChart1"/>
    <dgm:cxn modelId="{3C042BEE-A4BF-4B58-90A5-FEC9B2DAD151}" type="presOf" srcId="{80D8ADD5-A051-4709-8DD1-B2C102793422}" destId="{9C4BDF55-299B-445D-A796-FC1D4D64B4D8}" srcOrd="0" destOrd="0" presId="urn:microsoft.com/office/officeart/2005/8/layout/orgChart1"/>
    <dgm:cxn modelId="{96D6C7EF-AF98-4969-AD62-2CB521FCC6AC}" type="presOf" srcId="{C1BFA1CC-D5F1-4186-8D73-64125AFF8D63}" destId="{83B3C518-0F1B-4878-837E-29132D53A8CF}" srcOrd="0" destOrd="0" presId="urn:microsoft.com/office/officeart/2005/8/layout/orgChart1"/>
    <dgm:cxn modelId="{1F247AF5-2C29-4F34-954B-C1BB4B912716}" type="presOf" srcId="{8EF022DC-3B18-4C0C-B3E3-01C32F6B1C81}" destId="{9874D211-E7C3-4EAC-9FC1-F7584BFAED14}" srcOrd="1" destOrd="0" presId="urn:microsoft.com/office/officeart/2005/8/layout/orgChart1"/>
    <dgm:cxn modelId="{C1DEA2F8-7FFA-4408-9B8F-B6B5861FB39B}" type="presOf" srcId="{D260576C-4829-4FC7-8470-4742A56314BF}" destId="{B8B8F75C-DAF3-47DA-A29F-4EFB00AB6052}" srcOrd="1" destOrd="0" presId="urn:microsoft.com/office/officeart/2005/8/layout/orgChart1"/>
    <dgm:cxn modelId="{89ABFBFC-5D75-43A8-81A9-22AEE9A41532}" type="presOf" srcId="{6DE673FD-1660-4813-96F0-38247CF9E6FD}" destId="{E1177507-8EF3-440D-8509-4C208AC41678}" srcOrd="0" destOrd="0" presId="urn:microsoft.com/office/officeart/2005/8/layout/orgChart1"/>
    <dgm:cxn modelId="{EFABC1FF-DEA7-4AB9-AEF8-54B0EB779711}" type="presOf" srcId="{8EF022DC-3B18-4C0C-B3E3-01C32F6B1C81}" destId="{9C205AD1-2E8C-469A-859A-C9702757FF6D}" srcOrd="0" destOrd="0" presId="urn:microsoft.com/office/officeart/2005/8/layout/orgChart1"/>
    <dgm:cxn modelId="{7552B464-32CB-4BD5-A4B7-F5A74EB62A60}" type="presParOf" srcId="{75FE749B-185F-411C-A583-E3CD7681E829}" destId="{FBB0A8E5-E78F-4072-9D1C-05CCCE9A07D9}" srcOrd="0" destOrd="0" presId="urn:microsoft.com/office/officeart/2005/8/layout/orgChart1"/>
    <dgm:cxn modelId="{BEFB8C09-D395-4721-B69D-A563A0690B56}" type="presParOf" srcId="{FBB0A8E5-E78F-4072-9D1C-05CCCE9A07D9}" destId="{83AC311A-B5DB-43B8-A92C-C4628114921A}" srcOrd="0" destOrd="0" presId="urn:microsoft.com/office/officeart/2005/8/layout/orgChart1"/>
    <dgm:cxn modelId="{E6F09D25-C56F-49B9-9E56-8EF4923199A3}" type="presParOf" srcId="{83AC311A-B5DB-43B8-A92C-C4628114921A}" destId="{282DFE4E-1546-4A01-BC18-BEF7668F6DC3}" srcOrd="0" destOrd="0" presId="urn:microsoft.com/office/officeart/2005/8/layout/orgChart1"/>
    <dgm:cxn modelId="{5EEC45B7-5FD6-427F-8FAB-CCDFE71B25F3}" type="presParOf" srcId="{83AC311A-B5DB-43B8-A92C-C4628114921A}" destId="{6ACBB84A-5A79-422A-8D0E-FCA7211188AD}" srcOrd="1" destOrd="0" presId="urn:microsoft.com/office/officeart/2005/8/layout/orgChart1"/>
    <dgm:cxn modelId="{DAF125F0-52C4-4806-9D3D-B05BAB376AF0}" type="presParOf" srcId="{FBB0A8E5-E78F-4072-9D1C-05CCCE9A07D9}" destId="{8C557430-16B6-4362-BA53-5AC80092677F}" srcOrd="1" destOrd="0" presId="urn:microsoft.com/office/officeart/2005/8/layout/orgChart1"/>
    <dgm:cxn modelId="{1E5B6E3C-1891-4120-88F6-42A90BE745E3}" type="presParOf" srcId="{8C557430-16B6-4362-BA53-5AC80092677F}" destId="{441B4215-7846-4574-A6FC-15152ABB9B59}" srcOrd="0" destOrd="0" presId="urn:microsoft.com/office/officeart/2005/8/layout/orgChart1"/>
    <dgm:cxn modelId="{9B74B4B2-5153-44B4-BBF1-6509B703157F}" type="presParOf" srcId="{8C557430-16B6-4362-BA53-5AC80092677F}" destId="{A2B1DF23-227E-4787-9DB5-140C9337EAF0}" srcOrd="1" destOrd="0" presId="urn:microsoft.com/office/officeart/2005/8/layout/orgChart1"/>
    <dgm:cxn modelId="{EC29B5C3-8AAF-4478-A680-82E0C6D74A4D}" type="presParOf" srcId="{A2B1DF23-227E-4787-9DB5-140C9337EAF0}" destId="{5EAE6D3B-CBB0-49BC-97CA-89AF5F587F86}" srcOrd="0" destOrd="0" presId="urn:microsoft.com/office/officeart/2005/8/layout/orgChart1"/>
    <dgm:cxn modelId="{0074E9D3-B804-47C5-AEF5-8FA80B0338F8}" type="presParOf" srcId="{5EAE6D3B-CBB0-49BC-97CA-89AF5F587F86}" destId="{5DEA012F-91B9-4930-A62C-CD73E607F667}" srcOrd="0" destOrd="0" presId="urn:microsoft.com/office/officeart/2005/8/layout/orgChart1"/>
    <dgm:cxn modelId="{71056472-EE38-4D93-9577-63880C027BF0}" type="presParOf" srcId="{5EAE6D3B-CBB0-49BC-97CA-89AF5F587F86}" destId="{A1730E73-A412-42B4-B297-653518944DF5}" srcOrd="1" destOrd="0" presId="urn:microsoft.com/office/officeart/2005/8/layout/orgChart1"/>
    <dgm:cxn modelId="{7800A82E-C4B1-4B9C-BF54-E5552D1ED1AD}" type="presParOf" srcId="{A2B1DF23-227E-4787-9DB5-140C9337EAF0}" destId="{949785F9-E1BB-45D9-9735-65C198DD9DEE}" srcOrd="1" destOrd="0" presId="urn:microsoft.com/office/officeart/2005/8/layout/orgChart1"/>
    <dgm:cxn modelId="{22085042-1C1E-46AF-8301-B3B474E78BD5}" type="presParOf" srcId="{A2B1DF23-227E-4787-9DB5-140C9337EAF0}" destId="{DBC86DC6-78BD-4C16-942E-8C09DFDC4640}" srcOrd="2" destOrd="0" presId="urn:microsoft.com/office/officeart/2005/8/layout/orgChart1"/>
    <dgm:cxn modelId="{29DB12C4-130C-45C6-A68F-74889239B84D}" type="presParOf" srcId="{DBC86DC6-78BD-4C16-942E-8C09DFDC4640}" destId="{6B3E8D6D-4564-4D0F-A154-718A6698F2CE}" srcOrd="0" destOrd="0" presId="urn:microsoft.com/office/officeart/2005/8/layout/orgChart1"/>
    <dgm:cxn modelId="{98999F4D-CE08-4B25-935F-21083E09DA4B}" type="presParOf" srcId="{DBC86DC6-78BD-4C16-942E-8C09DFDC4640}" destId="{B778D55C-26A3-49A8-97E2-217396BA041F}" srcOrd="1" destOrd="0" presId="urn:microsoft.com/office/officeart/2005/8/layout/orgChart1"/>
    <dgm:cxn modelId="{D3E146FB-948C-4832-AD54-A15D45F4B3A9}" type="presParOf" srcId="{B778D55C-26A3-49A8-97E2-217396BA041F}" destId="{752A3FB3-5F88-458B-9BEE-BE46D9AD61AA}" srcOrd="0" destOrd="0" presId="urn:microsoft.com/office/officeart/2005/8/layout/orgChart1"/>
    <dgm:cxn modelId="{A7B0FF6D-327B-48A9-9B35-0CA2199559D9}" type="presParOf" srcId="{752A3FB3-5F88-458B-9BEE-BE46D9AD61AA}" destId="{E1177507-8EF3-440D-8509-4C208AC41678}" srcOrd="0" destOrd="0" presId="urn:microsoft.com/office/officeart/2005/8/layout/orgChart1"/>
    <dgm:cxn modelId="{FE8528E6-B769-4655-B9D6-68D92CD64E13}" type="presParOf" srcId="{752A3FB3-5F88-458B-9BEE-BE46D9AD61AA}" destId="{1BE15A81-A4AD-44CB-85B3-6CE809E63C6F}" srcOrd="1" destOrd="0" presId="urn:microsoft.com/office/officeart/2005/8/layout/orgChart1"/>
    <dgm:cxn modelId="{035945C8-802A-430B-A320-7B137DE391A8}" type="presParOf" srcId="{B778D55C-26A3-49A8-97E2-217396BA041F}" destId="{5BB1B141-68F1-4356-948E-8274AA0C8BD7}" srcOrd="1" destOrd="0" presId="urn:microsoft.com/office/officeart/2005/8/layout/orgChart1"/>
    <dgm:cxn modelId="{DD978B16-9BDF-49FB-85DC-765F1250E30C}" type="presParOf" srcId="{B778D55C-26A3-49A8-97E2-217396BA041F}" destId="{53C13644-6953-4D4C-A20F-C87E2E14B206}" srcOrd="2" destOrd="0" presId="urn:microsoft.com/office/officeart/2005/8/layout/orgChart1"/>
    <dgm:cxn modelId="{2A85D81C-7E91-476C-975F-FD7656C01F41}" type="presParOf" srcId="{8C557430-16B6-4362-BA53-5AC80092677F}" destId="{0459A8FA-6F90-4BDC-99ED-C6107E9837EA}" srcOrd="2" destOrd="0" presId="urn:microsoft.com/office/officeart/2005/8/layout/orgChart1"/>
    <dgm:cxn modelId="{F4AF4F1F-C245-4B8A-8709-2006429DD709}" type="presParOf" srcId="{8C557430-16B6-4362-BA53-5AC80092677F}" destId="{457F5550-50AD-4F51-95AC-6CD009968426}" srcOrd="3" destOrd="0" presId="urn:microsoft.com/office/officeart/2005/8/layout/orgChart1"/>
    <dgm:cxn modelId="{F0C85EAF-CACC-4584-9852-F44CACA4A288}" type="presParOf" srcId="{457F5550-50AD-4F51-95AC-6CD009968426}" destId="{8E730C11-780A-4DD8-8417-3161F0AE374B}" srcOrd="0" destOrd="0" presId="urn:microsoft.com/office/officeart/2005/8/layout/orgChart1"/>
    <dgm:cxn modelId="{C79B0B63-8CEB-43ED-A4EF-E9A83107BD81}" type="presParOf" srcId="{8E730C11-780A-4DD8-8417-3161F0AE374B}" destId="{33E474F1-3233-4F17-A473-5E26E03A9694}" srcOrd="0" destOrd="0" presId="urn:microsoft.com/office/officeart/2005/8/layout/orgChart1"/>
    <dgm:cxn modelId="{2FC24E3B-E0B7-43AF-96E8-932511875C00}" type="presParOf" srcId="{8E730C11-780A-4DD8-8417-3161F0AE374B}" destId="{B8B8F75C-DAF3-47DA-A29F-4EFB00AB6052}" srcOrd="1" destOrd="0" presId="urn:microsoft.com/office/officeart/2005/8/layout/orgChart1"/>
    <dgm:cxn modelId="{508CD443-B4DB-4454-860E-05AC16B051F2}" type="presParOf" srcId="{457F5550-50AD-4F51-95AC-6CD009968426}" destId="{9C8695AF-43E7-4B97-9DD8-FAF2F00A3A18}" srcOrd="1" destOrd="0" presId="urn:microsoft.com/office/officeart/2005/8/layout/orgChart1"/>
    <dgm:cxn modelId="{3F945D7F-3E16-483E-A27F-E0AD1B712BF4}" type="presParOf" srcId="{457F5550-50AD-4F51-95AC-6CD009968426}" destId="{30AEFBC7-FB58-45B6-B2CA-72EDB8AFBF3D}" srcOrd="2" destOrd="0" presId="urn:microsoft.com/office/officeart/2005/8/layout/orgChart1"/>
    <dgm:cxn modelId="{770928DD-237F-4DE8-9D3C-A40439962438}" type="presParOf" srcId="{30AEFBC7-FB58-45B6-B2CA-72EDB8AFBF3D}" destId="{83B3C518-0F1B-4878-837E-29132D53A8CF}" srcOrd="0" destOrd="0" presId="urn:microsoft.com/office/officeart/2005/8/layout/orgChart1"/>
    <dgm:cxn modelId="{CD4DDE5D-52CD-4F19-A7FB-6D7F10FC63C9}" type="presParOf" srcId="{30AEFBC7-FB58-45B6-B2CA-72EDB8AFBF3D}" destId="{2C01ED28-9986-4B38-B6C8-5E970DD9BAC8}" srcOrd="1" destOrd="0" presId="urn:microsoft.com/office/officeart/2005/8/layout/orgChart1"/>
    <dgm:cxn modelId="{5D6638D1-3533-4AC6-B627-3294DD98561C}" type="presParOf" srcId="{2C01ED28-9986-4B38-B6C8-5E970DD9BAC8}" destId="{D119EBAA-5AD7-42CF-972E-D917DF8C858B}" srcOrd="0" destOrd="0" presId="urn:microsoft.com/office/officeart/2005/8/layout/orgChart1"/>
    <dgm:cxn modelId="{5AD6A6C3-901D-4DB6-907D-0A5E0105AEA4}" type="presParOf" srcId="{D119EBAA-5AD7-42CF-972E-D917DF8C858B}" destId="{EC973653-9A6B-4112-9A22-E00E9F758EDF}" srcOrd="0" destOrd="0" presId="urn:microsoft.com/office/officeart/2005/8/layout/orgChart1"/>
    <dgm:cxn modelId="{8F3DBA81-889A-45FE-AD70-1EF8AB6BA7BD}" type="presParOf" srcId="{D119EBAA-5AD7-42CF-972E-D917DF8C858B}" destId="{DC8CC85D-AC62-4348-986F-B5EC4BAA4924}" srcOrd="1" destOrd="0" presId="urn:microsoft.com/office/officeart/2005/8/layout/orgChart1"/>
    <dgm:cxn modelId="{9EC07AD6-9A91-4899-86E0-21DA851D7847}" type="presParOf" srcId="{2C01ED28-9986-4B38-B6C8-5E970DD9BAC8}" destId="{6CB72795-84FA-4979-B0E5-5C8E1D3672D9}" srcOrd="1" destOrd="0" presId="urn:microsoft.com/office/officeart/2005/8/layout/orgChart1"/>
    <dgm:cxn modelId="{8CB7BDF2-BD68-498B-AF94-0B1B135971E8}" type="presParOf" srcId="{2C01ED28-9986-4B38-B6C8-5E970DD9BAC8}" destId="{A504C2C4-7D26-4622-9473-FE9F775A7540}" srcOrd="2" destOrd="0" presId="urn:microsoft.com/office/officeart/2005/8/layout/orgChart1"/>
    <dgm:cxn modelId="{B7E0A9C1-F225-4DF8-B70F-ED19B7458D72}" type="presParOf" srcId="{8C557430-16B6-4362-BA53-5AC80092677F}" destId="{27D9C1CF-8450-4A57-A7AF-15BA58CB00D4}" srcOrd="4" destOrd="0" presId="urn:microsoft.com/office/officeart/2005/8/layout/orgChart1"/>
    <dgm:cxn modelId="{528E5336-1882-4484-BC90-91F9129C4033}" type="presParOf" srcId="{8C557430-16B6-4362-BA53-5AC80092677F}" destId="{90806A8E-4B77-4FCA-9C9D-61EB5BAB2188}" srcOrd="5" destOrd="0" presId="urn:microsoft.com/office/officeart/2005/8/layout/orgChart1"/>
    <dgm:cxn modelId="{918BECDE-72B4-4E41-AA0D-B684176377E1}" type="presParOf" srcId="{90806A8E-4B77-4FCA-9C9D-61EB5BAB2188}" destId="{7D1E953F-0AEA-4B3E-9BD0-BB478AC0856D}" srcOrd="0" destOrd="0" presId="urn:microsoft.com/office/officeart/2005/8/layout/orgChart1"/>
    <dgm:cxn modelId="{EE5F83B4-DF25-4CE4-B0CE-5E03E348C089}" type="presParOf" srcId="{7D1E953F-0AEA-4B3E-9BD0-BB478AC0856D}" destId="{9C4BDF55-299B-445D-A796-FC1D4D64B4D8}" srcOrd="0" destOrd="0" presId="urn:microsoft.com/office/officeart/2005/8/layout/orgChart1"/>
    <dgm:cxn modelId="{E5459E48-E672-4E7E-8E2B-F3D156EAFBEE}" type="presParOf" srcId="{7D1E953F-0AEA-4B3E-9BD0-BB478AC0856D}" destId="{E32ECD0F-E42A-4F7C-BC4A-CDE2A5528DD6}" srcOrd="1" destOrd="0" presId="urn:microsoft.com/office/officeart/2005/8/layout/orgChart1"/>
    <dgm:cxn modelId="{398C5FC9-9FAB-41FF-927D-3029694B020E}" type="presParOf" srcId="{90806A8E-4B77-4FCA-9C9D-61EB5BAB2188}" destId="{794C031C-BDD0-4808-8184-D5A6F28DB849}" srcOrd="1" destOrd="0" presId="urn:microsoft.com/office/officeart/2005/8/layout/orgChart1"/>
    <dgm:cxn modelId="{2F06BE5F-EEAF-45BB-ABE9-B17CCF133F01}" type="presParOf" srcId="{90806A8E-4B77-4FCA-9C9D-61EB5BAB2188}" destId="{A985C133-42A8-4104-999E-0B353FCEE23C}" srcOrd="2" destOrd="0" presId="urn:microsoft.com/office/officeart/2005/8/layout/orgChart1"/>
    <dgm:cxn modelId="{3D29E934-2EAB-46D4-989F-CEDF0DB04B9B}" type="presParOf" srcId="{A985C133-42A8-4104-999E-0B353FCEE23C}" destId="{18C615B9-9E20-42E4-A680-016E5B342A81}" srcOrd="0" destOrd="0" presId="urn:microsoft.com/office/officeart/2005/8/layout/orgChart1"/>
    <dgm:cxn modelId="{3E61D87B-E68C-41BD-A892-0F05FAF6F414}" type="presParOf" srcId="{A985C133-42A8-4104-999E-0B353FCEE23C}" destId="{E394B182-C7D2-4184-8EBA-72412C53BF8F}" srcOrd="1" destOrd="0" presId="urn:microsoft.com/office/officeart/2005/8/layout/orgChart1"/>
    <dgm:cxn modelId="{6CF81C0A-19FE-419E-B203-36F3DDEE1D08}" type="presParOf" srcId="{E394B182-C7D2-4184-8EBA-72412C53BF8F}" destId="{6EC71F7B-EDF6-4F7D-AE08-099FB108CCBE}" srcOrd="0" destOrd="0" presId="urn:microsoft.com/office/officeart/2005/8/layout/orgChart1"/>
    <dgm:cxn modelId="{ED0304A0-0C9F-450C-B57D-2AC2B39AEDE9}" type="presParOf" srcId="{6EC71F7B-EDF6-4F7D-AE08-099FB108CCBE}" destId="{246A9357-7246-4AF2-8778-93149753FD51}" srcOrd="0" destOrd="0" presId="urn:microsoft.com/office/officeart/2005/8/layout/orgChart1"/>
    <dgm:cxn modelId="{EBB3ABCB-BFFD-4D2D-832C-0FFC00FBF6AC}" type="presParOf" srcId="{6EC71F7B-EDF6-4F7D-AE08-099FB108CCBE}" destId="{052E5FB2-C8E5-4F3E-B7F7-91E06B2CAFC4}" srcOrd="1" destOrd="0" presId="urn:microsoft.com/office/officeart/2005/8/layout/orgChart1"/>
    <dgm:cxn modelId="{AB34B78D-3B3F-44CA-A06A-0A96B67996FC}" type="presParOf" srcId="{E394B182-C7D2-4184-8EBA-72412C53BF8F}" destId="{0347BFA9-A02C-4563-9CA6-F867418E9D36}" srcOrd="1" destOrd="0" presId="urn:microsoft.com/office/officeart/2005/8/layout/orgChart1"/>
    <dgm:cxn modelId="{A4671D73-1F6B-44B2-9D5B-A37A9CCCCEFA}" type="presParOf" srcId="{E394B182-C7D2-4184-8EBA-72412C53BF8F}" destId="{F92C8077-B9B3-42E4-A9EF-343DEB8A4183}" srcOrd="2" destOrd="0" presId="urn:microsoft.com/office/officeart/2005/8/layout/orgChart1"/>
    <dgm:cxn modelId="{6A616BE8-EBC5-43BF-BF83-F0ACC65A1914}" type="presParOf" srcId="{8C557430-16B6-4362-BA53-5AC80092677F}" destId="{BC351D5D-0BD3-4204-8BCB-589A86569C18}" srcOrd="6" destOrd="0" presId="urn:microsoft.com/office/officeart/2005/8/layout/orgChart1"/>
    <dgm:cxn modelId="{AD5BC790-E97D-41A1-AB41-28A5585CDBEE}" type="presParOf" srcId="{8C557430-16B6-4362-BA53-5AC80092677F}" destId="{6861BCC5-4A07-4BFA-A2E4-21D1F9B9116C}" srcOrd="7" destOrd="0" presId="urn:microsoft.com/office/officeart/2005/8/layout/orgChart1"/>
    <dgm:cxn modelId="{3AFE63EC-D3AD-4B60-A698-9FF20A0DE733}" type="presParOf" srcId="{6861BCC5-4A07-4BFA-A2E4-21D1F9B9116C}" destId="{FE2D6F10-D2DD-4DC6-B081-265E6DFA2CFB}" srcOrd="0" destOrd="0" presId="urn:microsoft.com/office/officeart/2005/8/layout/orgChart1"/>
    <dgm:cxn modelId="{2E22F4D4-C50E-46EB-BC75-057FAF910B90}" type="presParOf" srcId="{FE2D6F10-D2DD-4DC6-B081-265E6DFA2CFB}" destId="{9C205AD1-2E8C-469A-859A-C9702757FF6D}" srcOrd="0" destOrd="0" presId="urn:microsoft.com/office/officeart/2005/8/layout/orgChart1"/>
    <dgm:cxn modelId="{8DF69D41-F26F-4104-BB7D-F494059FF43F}" type="presParOf" srcId="{FE2D6F10-D2DD-4DC6-B081-265E6DFA2CFB}" destId="{9874D211-E7C3-4EAC-9FC1-F7584BFAED14}" srcOrd="1" destOrd="0" presId="urn:microsoft.com/office/officeart/2005/8/layout/orgChart1"/>
    <dgm:cxn modelId="{D7142E7E-1438-4309-A339-C23F45502EC9}" type="presParOf" srcId="{6861BCC5-4A07-4BFA-A2E4-21D1F9B9116C}" destId="{429101E4-15AC-48CD-B834-C0A6E06F545A}" srcOrd="1" destOrd="0" presId="urn:microsoft.com/office/officeart/2005/8/layout/orgChart1"/>
    <dgm:cxn modelId="{F78DC054-A00A-4A9F-91E1-778067F28EE9}" type="presParOf" srcId="{6861BCC5-4A07-4BFA-A2E4-21D1F9B9116C}" destId="{0672A6D0-D8DB-4701-82D4-858C90D961E0}" srcOrd="2" destOrd="0" presId="urn:microsoft.com/office/officeart/2005/8/layout/orgChart1"/>
    <dgm:cxn modelId="{4F321D6C-58C4-47D6-B2C3-B3022994E61B}" type="presParOf" srcId="{0672A6D0-D8DB-4701-82D4-858C90D961E0}" destId="{DD47C16B-BA7A-49CA-8E88-989512937E69}" srcOrd="0" destOrd="0" presId="urn:microsoft.com/office/officeart/2005/8/layout/orgChart1"/>
    <dgm:cxn modelId="{B87AC629-1479-47F9-B588-5AD9B16747BC}" type="presParOf" srcId="{0672A6D0-D8DB-4701-82D4-858C90D961E0}" destId="{9FD1430C-F01A-4CB8-B00D-6F93B4DA1FFA}" srcOrd="1" destOrd="0" presId="urn:microsoft.com/office/officeart/2005/8/layout/orgChart1"/>
    <dgm:cxn modelId="{60620110-0059-4236-A3AF-8C9784AB15BC}" type="presParOf" srcId="{9FD1430C-F01A-4CB8-B00D-6F93B4DA1FFA}" destId="{1EC41C4E-56DC-44D8-AE38-96B8AAC8A9F8}" srcOrd="0" destOrd="0" presId="urn:microsoft.com/office/officeart/2005/8/layout/orgChart1"/>
    <dgm:cxn modelId="{3F447955-26F9-41A8-BF36-985FA42E77DC}" type="presParOf" srcId="{1EC41C4E-56DC-44D8-AE38-96B8AAC8A9F8}" destId="{45AC033F-C35A-4E92-8D2D-1FAB8C3683D7}" srcOrd="0" destOrd="0" presId="urn:microsoft.com/office/officeart/2005/8/layout/orgChart1"/>
    <dgm:cxn modelId="{BBF5B533-98F7-44FC-9752-E271D425ACF1}" type="presParOf" srcId="{1EC41C4E-56DC-44D8-AE38-96B8AAC8A9F8}" destId="{C47BC537-A8C0-4B9E-8388-7EE375101C01}" srcOrd="1" destOrd="0" presId="urn:microsoft.com/office/officeart/2005/8/layout/orgChart1"/>
    <dgm:cxn modelId="{5EF1D5F7-000C-44EC-A545-27AF18FF55C8}" type="presParOf" srcId="{9FD1430C-F01A-4CB8-B00D-6F93B4DA1FFA}" destId="{D54D7037-276B-4965-A328-50E777C00405}" srcOrd="1" destOrd="0" presId="urn:microsoft.com/office/officeart/2005/8/layout/orgChart1"/>
    <dgm:cxn modelId="{21B4B0E0-84A3-4FE6-B941-41F741145B5B}" type="presParOf" srcId="{9FD1430C-F01A-4CB8-B00D-6F93B4DA1FFA}" destId="{5C236CE6-6055-433E-8C4F-E254F3A9F1BD}" srcOrd="2" destOrd="0" presId="urn:microsoft.com/office/officeart/2005/8/layout/orgChart1"/>
    <dgm:cxn modelId="{9D0EF438-17EC-4EED-B7F2-5E064CD58F7A}" type="presParOf" srcId="{8C557430-16B6-4362-BA53-5AC80092677F}" destId="{C79FEADA-174D-4E6E-8710-4218BC6D5B88}" srcOrd="8" destOrd="0" presId="urn:microsoft.com/office/officeart/2005/8/layout/orgChart1"/>
    <dgm:cxn modelId="{B1AA620B-5EF2-4E84-9054-CFC198A32956}" type="presParOf" srcId="{8C557430-16B6-4362-BA53-5AC80092677F}" destId="{B5EDE069-D256-417E-8371-6D30E1F69F70}" srcOrd="9" destOrd="0" presId="urn:microsoft.com/office/officeart/2005/8/layout/orgChart1"/>
    <dgm:cxn modelId="{7AB3FEAA-40BA-47F4-B97F-D4599D425123}" type="presParOf" srcId="{B5EDE069-D256-417E-8371-6D30E1F69F70}" destId="{C83A3C5B-CB76-4987-857D-06CCBC47CF27}" srcOrd="0" destOrd="0" presId="urn:microsoft.com/office/officeart/2005/8/layout/orgChart1"/>
    <dgm:cxn modelId="{D561DDF8-C6E5-4DD1-9264-8F8D0C60E91D}" type="presParOf" srcId="{C83A3C5B-CB76-4987-857D-06CCBC47CF27}" destId="{65D2EE0F-7136-420E-A6ED-6E65A04013E6}" srcOrd="0" destOrd="0" presId="urn:microsoft.com/office/officeart/2005/8/layout/orgChart1"/>
    <dgm:cxn modelId="{BDA213FA-E87E-4A45-9ABF-9C8627E2E33A}" type="presParOf" srcId="{C83A3C5B-CB76-4987-857D-06CCBC47CF27}" destId="{40A33772-C1C0-4FAA-92A2-00993B90F454}" srcOrd="1" destOrd="0" presId="urn:microsoft.com/office/officeart/2005/8/layout/orgChart1"/>
    <dgm:cxn modelId="{1064F34B-4214-4A16-8369-E25BD9A441C8}" type="presParOf" srcId="{B5EDE069-D256-417E-8371-6D30E1F69F70}" destId="{00D5794C-CB7C-4345-9EEE-4CFF7A4825A7}" srcOrd="1" destOrd="0" presId="urn:microsoft.com/office/officeart/2005/8/layout/orgChart1"/>
    <dgm:cxn modelId="{AA4FCE14-8F2F-4F16-911B-AB64EB7B96A7}" type="presParOf" srcId="{B5EDE069-D256-417E-8371-6D30E1F69F70}" destId="{366AD342-18F1-434D-BC73-507B7CDEA6B5}" srcOrd="2" destOrd="0" presId="urn:microsoft.com/office/officeart/2005/8/layout/orgChart1"/>
    <dgm:cxn modelId="{2F3D6499-B188-4C1C-9E85-AFFAC5AE77A9}" type="presParOf" srcId="{366AD342-18F1-434D-BC73-507B7CDEA6B5}" destId="{920CD1BD-0645-46B8-97FA-C1DEB55DE0F5}" srcOrd="0" destOrd="0" presId="urn:microsoft.com/office/officeart/2005/8/layout/orgChart1"/>
    <dgm:cxn modelId="{C47A6560-1D91-48A7-910D-E931C016C2E0}" type="presParOf" srcId="{366AD342-18F1-434D-BC73-507B7CDEA6B5}" destId="{F67B8259-421B-4F04-8FC5-7742E7576ECB}" srcOrd="1" destOrd="0" presId="urn:microsoft.com/office/officeart/2005/8/layout/orgChart1"/>
    <dgm:cxn modelId="{B1F245EF-362C-4ECB-892D-30E6DF42B6F1}" type="presParOf" srcId="{F67B8259-421B-4F04-8FC5-7742E7576ECB}" destId="{755DE7A1-CE11-49A2-BFBE-CFBAC48C0790}" srcOrd="0" destOrd="0" presId="urn:microsoft.com/office/officeart/2005/8/layout/orgChart1"/>
    <dgm:cxn modelId="{22D686CE-37FB-4946-BED5-8C13710011D5}" type="presParOf" srcId="{755DE7A1-CE11-49A2-BFBE-CFBAC48C0790}" destId="{75B13EF8-A548-478E-9089-BCA1309C30D7}" srcOrd="0" destOrd="0" presId="urn:microsoft.com/office/officeart/2005/8/layout/orgChart1"/>
    <dgm:cxn modelId="{993ED170-A6FF-4D21-8B66-628717D8508E}" type="presParOf" srcId="{755DE7A1-CE11-49A2-BFBE-CFBAC48C0790}" destId="{85D265BE-0640-4CA4-9FDB-E7094C54C094}" srcOrd="1" destOrd="0" presId="urn:microsoft.com/office/officeart/2005/8/layout/orgChart1"/>
    <dgm:cxn modelId="{E489E404-5536-480B-913F-61C3099A3954}" type="presParOf" srcId="{F67B8259-421B-4F04-8FC5-7742E7576ECB}" destId="{0088E86F-0293-4099-A9E5-93934DFC1297}" srcOrd="1" destOrd="0" presId="urn:microsoft.com/office/officeart/2005/8/layout/orgChart1"/>
    <dgm:cxn modelId="{E8C48089-D070-4A3A-BD91-D755345F561B}" type="presParOf" srcId="{F67B8259-421B-4F04-8FC5-7742E7576ECB}" destId="{902EEFE1-B3D8-4B7C-ABEF-516ECB5C9D67}" srcOrd="2" destOrd="0" presId="urn:microsoft.com/office/officeart/2005/8/layout/orgChart1"/>
    <dgm:cxn modelId="{A620DCBB-BDCF-481D-B20F-32D224325D2B}" type="presParOf" srcId="{FBB0A8E5-E78F-4072-9D1C-05CCCE9A07D9}" destId="{A12B5573-EC77-472E-8333-8E8022B2A0FB}"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20CD1BD-0645-46B8-97FA-C1DEB55DE0F5}">
      <dsp:nvSpPr>
        <dsp:cNvPr id="0" name=""/>
        <dsp:cNvSpPr/>
      </dsp:nvSpPr>
      <dsp:spPr>
        <a:xfrm>
          <a:off x="10655421" y="2485575"/>
          <a:ext cx="160142" cy="1388196"/>
        </a:xfrm>
        <a:custGeom>
          <a:avLst/>
          <a:gdLst/>
          <a:ahLst/>
          <a:cxnLst/>
          <a:rect l="0" t="0" r="0" b="0"/>
          <a:pathLst>
            <a:path>
              <a:moveTo>
                <a:pt x="160142" y="0"/>
              </a:moveTo>
              <a:lnTo>
                <a:pt x="160142" y="1388196"/>
              </a:lnTo>
              <a:lnTo>
                <a:pt x="0" y="1388196"/>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79FEADA-174D-4E6E-8710-4218BC6D5B88}">
      <dsp:nvSpPr>
        <dsp:cNvPr id="0" name=""/>
        <dsp:cNvSpPr/>
      </dsp:nvSpPr>
      <dsp:spPr>
        <a:xfrm>
          <a:off x="6438431" y="1402706"/>
          <a:ext cx="4377132" cy="320285"/>
        </a:xfrm>
        <a:custGeom>
          <a:avLst/>
          <a:gdLst/>
          <a:ahLst/>
          <a:cxnLst/>
          <a:rect l="0" t="0" r="0" b="0"/>
          <a:pathLst>
            <a:path>
              <a:moveTo>
                <a:pt x="0" y="0"/>
              </a:moveTo>
              <a:lnTo>
                <a:pt x="0" y="160142"/>
              </a:lnTo>
              <a:lnTo>
                <a:pt x="4377132" y="160142"/>
              </a:lnTo>
              <a:lnTo>
                <a:pt x="4377132" y="32028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D47C16B-BA7A-49CA-8E88-989512937E69}">
      <dsp:nvSpPr>
        <dsp:cNvPr id="0" name=""/>
        <dsp:cNvSpPr/>
      </dsp:nvSpPr>
      <dsp:spPr>
        <a:xfrm>
          <a:off x="8557248" y="2485575"/>
          <a:ext cx="139918" cy="1400363"/>
        </a:xfrm>
        <a:custGeom>
          <a:avLst/>
          <a:gdLst/>
          <a:ahLst/>
          <a:cxnLst/>
          <a:rect l="0" t="0" r="0" b="0"/>
          <a:pathLst>
            <a:path>
              <a:moveTo>
                <a:pt x="139918" y="0"/>
              </a:moveTo>
              <a:lnTo>
                <a:pt x="139918" y="1400363"/>
              </a:lnTo>
              <a:lnTo>
                <a:pt x="0" y="1400363"/>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C351D5D-0BD3-4204-8BCB-589A86569C18}">
      <dsp:nvSpPr>
        <dsp:cNvPr id="0" name=""/>
        <dsp:cNvSpPr/>
      </dsp:nvSpPr>
      <dsp:spPr>
        <a:xfrm>
          <a:off x="6438431" y="1402706"/>
          <a:ext cx="2258735" cy="320285"/>
        </a:xfrm>
        <a:custGeom>
          <a:avLst/>
          <a:gdLst/>
          <a:ahLst/>
          <a:cxnLst/>
          <a:rect l="0" t="0" r="0" b="0"/>
          <a:pathLst>
            <a:path>
              <a:moveTo>
                <a:pt x="0" y="0"/>
              </a:moveTo>
              <a:lnTo>
                <a:pt x="0" y="160142"/>
              </a:lnTo>
              <a:lnTo>
                <a:pt x="2258735" y="160142"/>
              </a:lnTo>
              <a:lnTo>
                <a:pt x="2258735" y="32028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8C615B9-9E20-42E4-A680-016E5B342A81}">
      <dsp:nvSpPr>
        <dsp:cNvPr id="0" name=""/>
        <dsp:cNvSpPr/>
      </dsp:nvSpPr>
      <dsp:spPr>
        <a:xfrm>
          <a:off x="6418627" y="2485575"/>
          <a:ext cx="160142" cy="1423808"/>
        </a:xfrm>
        <a:custGeom>
          <a:avLst/>
          <a:gdLst/>
          <a:ahLst/>
          <a:cxnLst/>
          <a:rect l="0" t="0" r="0" b="0"/>
          <a:pathLst>
            <a:path>
              <a:moveTo>
                <a:pt x="160142" y="0"/>
              </a:moveTo>
              <a:lnTo>
                <a:pt x="160142" y="1423808"/>
              </a:lnTo>
              <a:lnTo>
                <a:pt x="0" y="1423808"/>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7D9C1CF-8450-4A57-A7AF-15BA58CB00D4}">
      <dsp:nvSpPr>
        <dsp:cNvPr id="0" name=""/>
        <dsp:cNvSpPr/>
      </dsp:nvSpPr>
      <dsp:spPr>
        <a:xfrm>
          <a:off x="6438431" y="1402706"/>
          <a:ext cx="140338" cy="320285"/>
        </a:xfrm>
        <a:custGeom>
          <a:avLst/>
          <a:gdLst/>
          <a:ahLst/>
          <a:cxnLst/>
          <a:rect l="0" t="0" r="0" b="0"/>
          <a:pathLst>
            <a:path>
              <a:moveTo>
                <a:pt x="0" y="0"/>
              </a:moveTo>
              <a:lnTo>
                <a:pt x="0" y="160142"/>
              </a:lnTo>
              <a:lnTo>
                <a:pt x="140338" y="160142"/>
              </a:lnTo>
              <a:lnTo>
                <a:pt x="140338" y="32028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3B3C518-0F1B-4878-837E-29132D53A8CF}">
      <dsp:nvSpPr>
        <dsp:cNvPr id="0" name=""/>
        <dsp:cNvSpPr/>
      </dsp:nvSpPr>
      <dsp:spPr>
        <a:xfrm>
          <a:off x="4300230" y="2485575"/>
          <a:ext cx="160142" cy="1422882"/>
        </a:xfrm>
        <a:custGeom>
          <a:avLst/>
          <a:gdLst/>
          <a:ahLst/>
          <a:cxnLst/>
          <a:rect l="0" t="0" r="0" b="0"/>
          <a:pathLst>
            <a:path>
              <a:moveTo>
                <a:pt x="160142" y="0"/>
              </a:moveTo>
              <a:lnTo>
                <a:pt x="160142" y="1422882"/>
              </a:lnTo>
              <a:lnTo>
                <a:pt x="0" y="142288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459A8FA-6F90-4BDC-99ED-C6107E9837EA}">
      <dsp:nvSpPr>
        <dsp:cNvPr id="0" name=""/>
        <dsp:cNvSpPr/>
      </dsp:nvSpPr>
      <dsp:spPr>
        <a:xfrm>
          <a:off x="4460373" y="1402706"/>
          <a:ext cx="1978058" cy="320285"/>
        </a:xfrm>
        <a:custGeom>
          <a:avLst/>
          <a:gdLst/>
          <a:ahLst/>
          <a:cxnLst/>
          <a:rect l="0" t="0" r="0" b="0"/>
          <a:pathLst>
            <a:path>
              <a:moveTo>
                <a:pt x="1978058" y="0"/>
              </a:moveTo>
              <a:lnTo>
                <a:pt x="1978058" y="160142"/>
              </a:lnTo>
              <a:lnTo>
                <a:pt x="0" y="160142"/>
              </a:lnTo>
              <a:lnTo>
                <a:pt x="0" y="32028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B3E8D6D-4564-4D0F-A154-718A6698F2CE}">
      <dsp:nvSpPr>
        <dsp:cNvPr id="0" name=""/>
        <dsp:cNvSpPr/>
      </dsp:nvSpPr>
      <dsp:spPr>
        <a:xfrm>
          <a:off x="2041495" y="2485575"/>
          <a:ext cx="160142" cy="1412957"/>
        </a:xfrm>
        <a:custGeom>
          <a:avLst/>
          <a:gdLst/>
          <a:ahLst/>
          <a:cxnLst/>
          <a:rect l="0" t="0" r="0" b="0"/>
          <a:pathLst>
            <a:path>
              <a:moveTo>
                <a:pt x="160142" y="0"/>
              </a:moveTo>
              <a:lnTo>
                <a:pt x="160142" y="1412957"/>
              </a:lnTo>
              <a:lnTo>
                <a:pt x="0" y="141295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41B4215-7846-4574-A6FC-15152ABB9B59}">
      <dsp:nvSpPr>
        <dsp:cNvPr id="0" name=""/>
        <dsp:cNvSpPr/>
      </dsp:nvSpPr>
      <dsp:spPr>
        <a:xfrm>
          <a:off x="2201637" y="1402706"/>
          <a:ext cx="4236794" cy="320285"/>
        </a:xfrm>
        <a:custGeom>
          <a:avLst/>
          <a:gdLst/>
          <a:ahLst/>
          <a:cxnLst/>
          <a:rect l="0" t="0" r="0" b="0"/>
          <a:pathLst>
            <a:path>
              <a:moveTo>
                <a:pt x="4236794" y="0"/>
              </a:moveTo>
              <a:lnTo>
                <a:pt x="4236794" y="160142"/>
              </a:lnTo>
              <a:lnTo>
                <a:pt x="0" y="160142"/>
              </a:lnTo>
              <a:lnTo>
                <a:pt x="0" y="32028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82DFE4E-1546-4A01-BC18-BEF7668F6DC3}">
      <dsp:nvSpPr>
        <dsp:cNvPr id="0" name=""/>
        <dsp:cNvSpPr/>
      </dsp:nvSpPr>
      <dsp:spPr>
        <a:xfrm>
          <a:off x="5539376" y="640122"/>
          <a:ext cx="1798111" cy="76258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b="1" kern="1200">
              <a:latin typeface="Arial" panose="020B0604020202020204" pitchFamily="34" charset="0"/>
              <a:cs typeface="Arial" panose="020B0604020202020204" pitchFamily="34" charset="0"/>
            </a:rPr>
            <a:t>Fault Injection Attacks</a:t>
          </a:r>
        </a:p>
      </dsp:txBody>
      <dsp:txXfrm>
        <a:off x="5539376" y="640122"/>
        <a:ext cx="1798111" cy="762583"/>
      </dsp:txXfrm>
    </dsp:sp>
    <dsp:sp modelId="{5DEA012F-91B9-4930-A62C-CD73E607F667}">
      <dsp:nvSpPr>
        <dsp:cNvPr id="0" name=""/>
        <dsp:cNvSpPr/>
      </dsp:nvSpPr>
      <dsp:spPr>
        <a:xfrm>
          <a:off x="1162243" y="1722991"/>
          <a:ext cx="2078788" cy="76258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b="1" kern="1200">
              <a:latin typeface="Arial" panose="020B0604020202020204" pitchFamily="34" charset="0"/>
              <a:cs typeface="Arial" panose="020B0604020202020204" pitchFamily="34" charset="0"/>
            </a:rPr>
            <a:t>Voltage Glitch</a:t>
          </a:r>
        </a:p>
      </dsp:txBody>
      <dsp:txXfrm>
        <a:off x="1162243" y="1722991"/>
        <a:ext cx="2078788" cy="762583"/>
      </dsp:txXfrm>
    </dsp:sp>
    <dsp:sp modelId="{E1177507-8EF3-440D-8509-4C208AC41678}">
      <dsp:nvSpPr>
        <dsp:cNvPr id="0" name=""/>
        <dsp:cNvSpPr/>
      </dsp:nvSpPr>
      <dsp:spPr>
        <a:xfrm>
          <a:off x="3245" y="2805860"/>
          <a:ext cx="2038249" cy="2185344"/>
        </a:xfrm>
        <a:prstGeom prst="rect">
          <a:avLst/>
        </a:prstGeom>
        <a:noFill/>
        <a:ln w="38100" cap="flat" cmpd="sng" algn="ctr">
          <a:solidFill>
            <a:schemeClr val="accent1">
              <a:lumMod val="7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b="1" kern="1200">
              <a:solidFill>
                <a:schemeClr val="tx1"/>
              </a:solidFill>
              <a:latin typeface="Arial" panose="020B0604020202020204" pitchFamily="34" charset="0"/>
              <a:cs typeface="Arial" panose="020B0604020202020204" pitchFamily="34" charset="0"/>
            </a:rPr>
            <a:t>V Depletion: </a:t>
          </a:r>
          <a:r>
            <a:rPr lang="en-US" sz="1800" kern="1200">
              <a:solidFill>
                <a:schemeClr val="tx1"/>
              </a:solidFill>
              <a:latin typeface="Arial" panose="020B0604020202020204" pitchFamily="34" charset="0"/>
              <a:cs typeface="Arial" panose="020B0604020202020204" pitchFamily="34" charset="0"/>
            </a:rPr>
            <a:t>increases delay    in wire</a:t>
          </a:r>
          <a:endParaRPr lang="en-US" sz="2000" kern="1200">
            <a:solidFill>
              <a:schemeClr val="tx1"/>
            </a:solidFill>
            <a:latin typeface="Arial" panose="020B0604020202020204" pitchFamily="34" charset="0"/>
            <a:cs typeface="Arial" panose="020B0604020202020204" pitchFamily="34" charset="0"/>
          </a:endParaRPr>
        </a:p>
        <a:p>
          <a:pPr marL="0" lvl="0" indent="0" algn="ctr" defTabSz="889000">
            <a:lnSpc>
              <a:spcPct val="90000"/>
            </a:lnSpc>
            <a:spcBef>
              <a:spcPct val="0"/>
            </a:spcBef>
            <a:spcAft>
              <a:spcPct val="35000"/>
            </a:spcAft>
            <a:buNone/>
          </a:pPr>
          <a:r>
            <a:rPr lang="en-US" sz="2000" b="1" kern="1200">
              <a:solidFill>
                <a:schemeClr val="tx1"/>
              </a:solidFill>
              <a:latin typeface="Arial" panose="020B0604020202020204" pitchFamily="34" charset="0"/>
              <a:cs typeface="Arial" panose="020B0604020202020204" pitchFamily="34" charset="0"/>
            </a:rPr>
            <a:t>V Spike: </a:t>
          </a:r>
          <a:r>
            <a:rPr lang="en-US" sz="1800" kern="1200">
              <a:solidFill>
                <a:schemeClr val="tx1"/>
              </a:solidFill>
              <a:latin typeface="Arial" panose="020B0604020202020204" pitchFamily="34" charset="0"/>
              <a:cs typeface="Arial" panose="020B0604020202020204" pitchFamily="34" charset="0"/>
            </a:rPr>
            <a:t>setup time violation</a:t>
          </a:r>
          <a:endParaRPr lang="en-US" sz="2000" kern="1200">
            <a:solidFill>
              <a:schemeClr val="tx1"/>
            </a:solidFill>
            <a:latin typeface="Arial" panose="020B0604020202020204" pitchFamily="34" charset="0"/>
            <a:cs typeface="Arial" panose="020B0604020202020204" pitchFamily="34" charset="0"/>
          </a:endParaRPr>
        </a:p>
      </dsp:txBody>
      <dsp:txXfrm>
        <a:off x="3245" y="2805860"/>
        <a:ext cx="2038249" cy="2185344"/>
      </dsp:txXfrm>
    </dsp:sp>
    <dsp:sp modelId="{33E474F1-3233-4F17-A473-5E26E03A9694}">
      <dsp:nvSpPr>
        <dsp:cNvPr id="0" name=""/>
        <dsp:cNvSpPr/>
      </dsp:nvSpPr>
      <dsp:spPr>
        <a:xfrm>
          <a:off x="3561317" y="1722991"/>
          <a:ext cx="1798111" cy="76258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b="1" kern="1200">
              <a:latin typeface="Arial" panose="020B0604020202020204" pitchFamily="34" charset="0"/>
              <a:cs typeface="Arial" panose="020B0604020202020204" pitchFamily="34" charset="0"/>
            </a:rPr>
            <a:t>Clock Glitch</a:t>
          </a:r>
        </a:p>
      </dsp:txBody>
      <dsp:txXfrm>
        <a:off x="3561317" y="1722991"/>
        <a:ext cx="1798111" cy="762583"/>
      </dsp:txXfrm>
    </dsp:sp>
    <dsp:sp modelId="{EC973653-9A6B-4112-9A22-E00E9F758EDF}">
      <dsp:nvSpPr>
        <dsp:cNvPr id="0" name=""/>
        <dsp:cNvSpPr/>
      </dsp:nvSpPr>
      <dsp:spPr>
        <a:xfrm>
          <a:off x="2597884" y="2805860"/>
          <a:ext cx="1702346" cy="2205194"/>
        </a:xfrm>
        <a:prstGeom prst="rect">
          <a:avLst/>
        </a:prstGeom>
        <a:noFill/>
        <a:ln w="38100" cap="flat" cmpd="sng" algn="ctr">
          <a:solidFill>
            <a:schemeClr val="accent1">
              <a:lumMod val="7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b="1" kern="1200">
              <a:solidFill>
                <a:schemeClr val="tx1"/>
              </a:solidFill>
              <a:latin typeface="Arial" panose="020B0604020202020204" pitchFamily="34" charset="0"/>
              <a:cs typeface="Arial" panose="020B0604020202020204" pitchFamily="34" charset="0"/>
            </a:rPr>
            <a:t>Period Decrease: </a:t>
          </a:r>
          <a:br>
            <a:rPr lang="en-US" sz="2000" kern="1200">
              <a:solidFill>
                <a:schemeClr val="tx1"/>
              </a:solidFill>
              <a:latin typeface="Arial" panose="020B0604020202020204" pitchFamily="34" charset="0"/>
              <a:cs typeface="Arial" panose="020B0604020202020204" pitchFamily="34" charset="0"/>
            </a:rPr>
          </a:br>
          <a:r>
            <a:rPr lang="en-US" sz="1800" kern="1200">
              <a:solidFill>
                <a:schemeClr val="tx1"/>
              </a:solidFill>
              <a:latin typeface="Arial" panose="020B0604020202020204" pitchFamily="34" charset="0"/>
              <a:cs typeface="Arial" panose="020B0604020202020204" pitchFamily="34" charset="0"/>
            </a:rPr>
            <a:t>Setup/hold time violation</a:t>
          </a:r>
          <a:endParaRPr lang="en-US" sz="2000" kern="1200">
            <a:solidFill>
              <a:schemeClr val="tx1"/>
            </a:solidFill>
            <a:latin typeface="Arial" panose="020B0604020202020204" pitchFamily="34" charset="0"/>
            <a:cs typeface="Arial" panose="020B0604020202020204" pitchFamily="34" charset="0"/>
          </a:endParaRPr>
        </a:p>
      </dsp:txBody>
      <dsp:txXfrm>
        <a:off x="2597884" y="2805860"/>
        <a:ext cx="1702346" cy="2205194"/>
      </dsp:txXfrm>
    </dsp:sp>
    <dsp:sp modelId="{9C4BDF55-299B-445D-A796-FC1D4D64B4D8}">
      <dsp:nvSpPr>
        <dsp:cNvPr id="0" name=""/>
        <dsp:cNvSpPr/>
      </dsp:nvSpPr>
      <dsp:spPr>
        <a:xfrm>
          <a:off x="5679714" y="1722991"/>
          <a:ext cx="1798111" cy="76258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b="1" kern="1200">
              <a:latin typeface="Arial" panose="020B0604020202020204" pitchFamily="34" charset="0"/>
              <a:cs typeface="Arial" panose="020B0604020202020204" pitchFamily="34" charset="0"/>
            </a:rPr>
            <a:t>EMFI</a:t>
          </a:r>
        </a:p>
      </dsp:txBody>
      <dsp:txXfrm>
        <a:off x="5679714" y="1722991"/>
        <a:ext cx="1798111" cy="762583"/>
      </dsp:txXfrm>
    </dsp:sp>
    <dsp:sp modelId="{246A9357-7246-4AF2-8778-93149753FD51}">
      <dsp:nvSpPr>
        <dsp:cNvPr id="0" name=""/>
        <dsp:cNvSpPr/>
      </dsp:nvSpPr>
      <dsp:spPr>
        <a:xfrm>
          <a:off x="5007084" y="2805860"/>
          <a:ext cx="1411542" cy="2207047"/>
        </a:xfrm>
        <a:prstGeom prst="rect">
          <a:avLst/>
        </a:prstGeom>
        <a:noFill/>
        <a:ln w="38100" cap="flat" cmpd="sng" algn="ctr">
          <a:solidFill>
            <a:schemeClr val="accent1">
              <a:lumMod val="7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b="1" kern="1200">
              <a:solidFill>
                <a:schemeClr val="tx1"/>
              </a:solidFill>
              <a:latin typeface="Arial" panose="020B0604020202020204" pitchFamily="34" charset="0"/>
              <a:cs typeface="Arial" panose="020B0604020202020204" pitchFamily="34" charset="0"/>
            </a:rPr>
            <a:t>Inducing Eddy Current</a:t>
          </a:r>
        </a:p>
      </dsp:txBody>
      <dsp:txXfrm>
        <a:off x="5007084" y="2805860"/>
        <a:ext cx="1411542" cy="2207047"/>
      </dsp:txXfrm>
    </dsp:sp>
    <dsp:sp modelId="{9C205AD1-2E8C-469A-859A-C9702757FF6D}">
      <dsp:nvSpPr>
        <dsp:cNvPr id="0" name=""/>
        <dsp:cNvSpPr/>
      </dsp:nvSpPr>
      <dsp:spPr>
        <a:xfrm>
          <a:off x="7798111" y="1722991"/>
          <a:ext cx="1798111" cy="76258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b="1" kern="1200">
              <a:latin typeface="Arial" panose="020B0604020202020204" pitchFamily="34" charset="0"/>
              <a:cs typeface="Arial" panose="020B0604020202020204" pitchFamily="34" charset="0"/>
            </a:rPr>
            <a:t>Laser</a:t>
          </a:r>
        </a:p>
      </dsp:txBody>
      <dsp:txXfrm>
        <a:off x="7798111" y="1722991"/>
        <a:ext cx="1798111" cy="762583"/>
      </dsp:txXfrm>
    </dsp:sp>
    <dsp:sp modelId="{45AC033F-C35A-4E92-8D2D-1FAB8C3683D7}">
      <dsp:nvSpPr>
        <dsp:cNvPr id="0" name=""/>
        <dsp:cNvSpPr/>
      </dsp:nvSpPr>
      <dsp:spPr>
        <a:xfrm>
          <a:off x="6846208" y="2805860"/>
          <a:ext cx="1711040" cy="2160156"/>
        </a:xfrm>
        <a:prstGeom prst="rect">
          <a:avLst/>
        </a:prstGeom>
        <a:noFill/>
        <a:ln w="38100" cap="flat" cmpd="sng" algn="ctr">
          <a:solidFill>
            <a:schemeClr val="accent1">
              <a:lumMod val="7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b="1" kern="1200">
              <a:solidFill>
                <a:schemeClr val="tx1"/>
              </a:solidFill>
              <a:latin typeface="Arial" panose="020B0604020202020204" pitchFamily="34" charset="0"/>
              <a:cs typeface="Arial" panose="020B0604020202020204" pitchFamily="34" charset="0"/>
            </a:rPr>
            <a:t>Focused Beam: </a:t>
          </a:r>
        </a:p>
        <a:p>
          <a:pPr marL="0" lvl="0" indent="0" algn="ctr" defTabSz="889000">
            <a:lnSpc>
              <a:spcPct val="90000"/>
            </a:lnSpc>
            <a:spcBef>
              <a:spcPct val="0"/>
            </a:spcBef>
            <a:spcAft>
              <a:spcPct val="35000"/>
            </a:spcAft>
            <a:buNone/>
          </a:pPr>
          <a:r>
            <a:rPr lang="en-US" sz="1800" b="0" kern="1200">
              <a:solidFill>
                <a:schemeClr val="tx1"/>
              </a:solidFill>
              <a:latin typeface="Arial" panose="020B0604020202020204" pitchFamily="34" charset="0"/>
              <a:cs typeface="Arial" panose="020B0604020202020204" pitchFamily="34" charset="0"/>
            </a:rPr>
            <a:t>Transistor states change due to current flow</a:t>
          </a:r>
        </a:p>
      </dsp:txBody>
      <dsp:txXfrm>
        <a:off x="6846208" y="2805860"/>
        <a:ext cx="1711040" cy="2160156"/>
      </dsp:txXfrm>
    </dsp:sp>
    <dsp:sp modelId="{65D2EE0F-7136-420E-A6ED-6E65A04013E6}">
      <dsp:nvSpPr>
        <dsp:cNvPr id="0" name=""/>
        <dsp:cNvSpPr/>
      </dsp:nvSpPr>
      <dsp:spPr>
        <a:xfrm>
          <a:off x="9916508" y="1722991"/>
          <a:ext cx="1798111" cy="76258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b="1" kern="1200">
              <a:latin typeface="Arial" panose="020B0604020202020204" pitchFamily="34" charset="0"/>
              <a:cs typeface="Arial" panose="020B0604020202020204" pitchFamily="34" charset="0"/>
            </a:rPr>
            <a:t>Optical</a:t>
          </a:r>
        </a:p>
      </dsp:txBody>
      <dsp:txXfrm>
        <a:off x="9916508" y="1722991"/>
        <a:ext cx="1798111" cy="762583"/>
      </dsp:txXfrm>
    </dsp:sp>
    <dsp:sp modelId="{75B13EF8-A548-478E-9089-BCA1309C30D7}">
      <dsp:nvSpPr>
        <dsp:cNvPr id="0" name=""/>
        <dsp:cNvSpPr/>
      </dsp:nvSpPr>
      <dsp:spPr>
        <a:xfrm>
          <a:off x="8929252" y="2805860"/>
          <a:ext cx="1726169" cy="2135822"/>
        </a:xfrm>
        <a:prstGeom prst="rect">
          <a:avLst/>
        </a:prstGeom>
        <a:noFill/>
        <a:ln w="38100" cap="flat" cmpd="sng" algn="ctr">
          <a:solidFill>
            <a:schemeClr val="accent1">
              <a:lumMod val="7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b="1" kern="1200">
              <a:solidFill>
                <a:schemeClr val="tx1"/>
              </a:solidFill>
              <a:latin typeface="Arial" panose="020B0604020202020204" pitchFamily="34" charset="0"/>
              <a:cs typeface="Arial" panose="020B0604020202020204" pitchFamily="34" charset="0"/>
            </a:rPr>
            <a:t>Focused Beam: </a:t>
          </a:r>
        </a:p>
        <a:p>
          <a:pPr marL="0" lvl="0" indent="0" algn="ctr" defTabSz="889000">
            <a:lnSpc>
              <a:spcPct val="90000"/>
            </a:lnSpc>
            <a:spcBef>
              <a:spcPct val="0"/>
            </a:spcBef>
            <a:spcAft>
              <a:spcPct val="35000"/>
            </a:spcAft>
            <a:buNone/>
          </a:pPr>
          <a:r>
            <a:rPr lang="en-US" sz="1800" b="0" kern="1200">
              <a:solidFill>
                <a:schemeClr val="tx1"/>
              </a:solidFill>
              <a:latin typeface="Arial" panose="020B0604020202020204" pitchFamily="34" charset="0"/>
              <a:cs typeface="Arial" panose="020B0604020202020204" pitchFamily="34" charset="0"/>
            </a:rPr>
            <a:t>Transistor states change due to current flow</a:t>
          </a:r>
          <a:endParaRPr lang="en-US" sz="1800" kern="1200">
            <a:solidFill>
              <a:schemeClr val="tx1"/>
            </a:solidFill>
            <a:latin typeface="Arial" panose="020B0604020202020204" pitchFamily="34" charset="0"/>
            <a:cs typeface="Arial" panose="020B0604020202020204" pitchFamily="34" charset="0"/>
          </a:endParaRPr>
        </a:p>
      </dsp:txBody>
      <dsp:txXfrm>
        <a:off x="8929252" y="2805860"/>
        <a:ext cx="1726169" cy="2135822"/>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59D057C-C781-10E7-816E-ED4CD880D18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0B8E5BCC-2636-9BA7-E260-3A5366CD2FA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450C676-2EC2-4B9A-AB72-60C67EF2FF06}" type="datetimeFigureOut">
              <a:rPr lang="en-US" smtClean="0"/>
              <a:t>3/14/2025</a:t>
            </a:fld>
            <a:endParaRPr lang="en-US"/>
          </a:p>
        </p:txBody>
      </p:sp>
      <p:sp>
        <p:nvSpPr>
          <p:cNvPr id="4" name="Footer Placeholder 3">
            <a:extLst>
              <a:ext uri="{FF2B5EF4-FFF2-40B4-BE49-F238E27FC236}">
                <a16:creationId xmlns:a16="http://schemas.microsoft.com/office/drawing/2014/main" id="{8B29D206-79B7-5280-E668-BEF45A1D884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6304885E-B463-392B-A5AC-16406CEA246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674526F-4685-4778-B9F0-FF74A5A675D1}" type="slidenum">
              <a:rPr lang="en-US" smtClean="0"/>
              <a:t>‹#›</a:t>
            </a:fld>
            <a:endParaRPr lang="en-US"/>
          </a:p>
        </p:txBody>
      </p:sp>
    </p:spTree>
    <p:extLst>
      <p:ext uri="{BB962C8B-B14F-4D97-AF65-F5344CB8AC3E}">
        <p14:creationId xmlns:p14="http://schemas.microsoft.com/office/powerpoint/2010/main" val="76097674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411FA28-4ABF-468A-A77C-6499CDC2F1AF}" type="datetimeFigureOut">
              <a:rPr lang="en-US" smtClean="0"/>
              <a:t>3/14/2025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4E4A84A-AEDB-4C19-93CE-6410AF829C46}" type="slidenum">
              <a:rPr lang="en-US" smtClean="0"/>
              <a:t>‹#›</a:t>
            </a:fld>
            <a:endParaRPr lang="en-US"/>
          </a:p>
        </p:txBody>
      </p:sp>
    </p:spTree>
    <p:extLst>
      <p:ext uri="{BB962C8B-B14F-4D97-AF65-F5344CB8AC3E}">
        <p14:creationId xmlns:p14="http://schemas.microsoft.com/office/powerpoint/2010/main" val="1172464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361598-07B9-D6BF-BD01-06A6D9945AD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1D0E961-B35E-A3AD-6C7D-11E3BA3EE99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8C6DC1B-D6B8-0EF6-BEB7-A2BD041382B1}"/>
              </a:ext>
            </a:extLst>
          </p:cNvPr>
          <p:cNvSpPr>
            <a:spLocks noGrp="1"/>
          </p:cNvSpPr>
          <p:nvPr>
            <p:ph type="body" idx="1"/>
          </p:nvPr>
        </p:nvSpPr>
        <p:spPr/>
        <p:txBody>
          <a:bodyPr/>
          <a:lstStyle/>
          <a:p>
            <a:r>
              <a:rPr lang="en-US" altLang="zh-CN"/>
              <a:t>Modern SoCs are made of different components which house a variety of security assets and sensitive data which need to be protected from unauthorized access. </a:t>
            </a:r>
          </a:p>
          <a:p>
            <a:endParaRPr lang="en-US" altLang="zh-CN"/>
          </a:p>
          <a:p>
            <a:r>
              <a:rPr lang="en-US" altLang="zh-CN"/>
              <a:t>These assets are targets of a myriad of cyber attacks including hardware attacks. </a:t>
            </a:r>
            <a:br>
              <a:rPr lang="en-US" altLang="zh-CN"/>
            </a:br>
            <a:endParaRPr lang="en-US" altLang="zh-CN"/>
          </a:p>
          <a:p>
            <a:r>
              <a:rPr lang="en-US" altLang="zh-CN"/>
              <a:t>Existing efforts have tried to predict it using observable characteristics from the upper level. Most physical characteristics are not observable from the upper level because of abstraction and thus these upper-level predictions are unrealistic and ineffective.</a:t>
            </a:r>
            <a:endParaRPr lang="zh-CN" altLang="en-US"/>
          </a:p>
        </p:txBody>
      </p:sp>
      <p:sp>
        <p:nvSpPr>
          <p:cNvPr id="4" name="灯片编号占位符 3">
            <a:extLst>
              <a:ext uri="{FF2B5EF4-FFF2-40B4-BE49-F238E27FC236}">
                <a16:creationId xmlns:a16="http://schemas.microsoft.com/office/drawing/2014/main" id="{4AE90C72-4FC3-7BCC-7318-4E0C5CC72AFF}"/>
              </a:ext>
            </a:extLst>
          </p:cNvPr>
          <p:cNvSpPr>
            <a:spLocks noGrp="1"/>
          </p:cNvSpPr>
          <p:nvPr>
            <p:ph type="sldNum" sz="quarter" idx="5"/>
          </p:nvPr>
        </p:nvSpPr>
        <p:spPr/>
        <p:txBody>
          <a:bodyPr/>
          <a:lstStyle/>
          <a:p>
            <a:fld id="{33756BC6-D613-D847-AE7E-F33AD45D532E}" type="slidenum">
              <a:rPr lang="en-US" smtClean="0"/>
              <a:t>3</a:t>
            </a:fld>
            <a:endParaRPr lang="en-US"/>
          </a:p>
        </p:txBody>
      </p:sp>
    </p:spTree>
    <p:extLst>
      <p:ext uri="{BB962C8B-B14F-4D97-AF65-F5344CB8AC3E}">
        <p14:creationId xmlns:p14="http://schemas.microsoft.com/office/powerpoint/2010/main" val="8242706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A645D2-39CF-95B9-85EB-AB35FF07387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3A13296-A4DB-36A1-0ED2-7F4079FEE8D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8280E5A-DD2F-ED19-F3AB-F7F4E8340768}"/>
              </a:ext>
            </a:extLst>
          </p:cNvPr>
          <p:cNvSpPr>
            <a:spLocks noGrp="1"/>
          </p:cNvSpPr>
          <p:nvPr>
            <p:ph type="body" idx="1"/>
          </p:nvPr>
        </p:nvSpPr>
        <p:spPr/>
        <p:txBody>
          <a:bodyPr/>
          <a:lstStyle/>
          <a:p>
            <a:pPr algn="l"/>
            <a:r>
              <a:rPr lang="en-US" sz="1200" b="0" i="0" u="none" strike="noStrike" baseline="0">
                <a:latin typeface="Arial" panose="020B0604020202020204" pitchFamily="34" charset="0"/>
                <a:cs typeface="Arial" panose="020B0604020202020204" pitchFamily="34" charset="0"/>
              </a:rPr>
              <a:t>To simulate the behavior of standard cells under laser illumination, we constructed a SPICE circuit. , as shown. This setup provided a simplified yet effective means of analyzing the impact of laser fault injection on complex standard cells. Every standard cell is simulated for laser illumination when in State0 and State1, and the currents on VDD and VSS rails are captured for both states. These currents on power rails during laser illumination are recorded for all the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baseline="0">
                <a:latin typeface="Arial" panose="020B0604020202020204" pitchFamily="34" charset="0"/>
                <a:cs typeface="Arial" panose="020B0604020202020204" pitchFamily="34" charset="0"/>
              </a:rPr>
              <a:t>standard cells in the library. </a:t>
            </a:r>
            <a:br>
              <a:rPr lang="en-US" sz="1200" b="0" i="0" u="none" strike="noStrike" baseline="0">
                <a:latin typeface="Arial" panose="020B0604020202020204" pitchFamily="34" charset="0"/>
                <a:cs typeface="Arial" panose="020B0604020202020204" pitchFamily="34" charset="0"/>
              </a:rPr>
            </a:br>
            <a:br>
              <a:rPr lang="en-US" sz="1200" b="0" i="0" u="none" strike="noStrike" baseline="0">
                <a:latin typeface="Arial" panose="020B0604020202020204" pitchFamily="34" charset="0"/>
                <a:cs typeface="Arial" panose="020B0604020202020204" pitchFamily="34" charset="0"/>
              </a:rPr>
            </a:br>
            <a:r>
              <a:rPr lang="en-US" sz="1200" b="0" i="0" u="none" strike="noStrike" baseline="0">
                <a:latin typeface="Arial" panose="020B0604020202020204" pitchFamily="34" charset="0"/>
                <a:cs typeface="Arial" panose="020B0604020202020204" pitchFamily="34" charset="0"/>
              </a:rPr>
              <a:t>Fig on right shows the current profiles at the VDD rail for the inverter’s two states (i.e., LFI State0 and LFI State1) when at the center of the 2W laser spot</a:t>
            </a:r>
            <a:br>
              <a:rPr lang="en-US">
                <a:ea typeface="Calibri"/>
                <a:cs typeface="+mn-lt"/>
              </a:rPr>
            </a:br>
            <a:br>
              <a:rPr lang="en-US">
                <a:cs typeface="+mn-lt"/>
              </a:rPr>
            </a:br>
            <a:br>
              <a:rPr lang="en-US">
                <a:cs typeface="+mn-lt"/>
              </a:rPr>
            </a:br>
            <a:endParaRPr lang="en-US" b="0" i="0" u="none" strike="noStrike" cap="none" spc="0" normalizeH="0" baseline="0">
              <a:ln>
                <a:noFill/>
              </a:ln>
              <a:effectLst/>
              <a:uFillTx/>
            </a:endParaRPr>
          </a:p>
        </p:txBody>
      </p:sp>
      <p:sp>
        <p:nvSpPr>
          <p:cNvPr id="4" name="Slide Number Placeholder 3">
            <a:extLst>
              <a:ext uri="{FF2B5EF4-FFF2-40B4-BE49-F238E27FC236}">
                <a16:creationId xmlns:a16="http://schemas.microsoft.com/office/drawing/2014/main" id="{210A742A-3BF1-D8F8-7566-BFC86B6E16C6}"/>
              </a:ext>
            </a:extLst>
          </p:cNvPr>
          <p:cNvSpPr>
            <a:spLocks noGrp="1"/>
          </p:cNvSpPr>
          <p:nvPr>
            <p:ph type="sldNum" sz="quarter" idx="5"/>
          </p:nvPr>
        </p:nvSpPr>
        <p:spPr/>
        <p:txBody>
          <a:bodyPr/>
          <a:lstStyle/>
          <a:p>
            <a:fld id="{33756BC6-D613-D847-AE7E-F33AD45D532E}" type="slidenum">
              <a:rPr lang="en-US" smtClean="0"/>
              <a:t>12</a:t>
            </a:fld>
            <a:endParaRPr lang="en-US"/>
          </a:p>
        </p:txBody>
      </p:sp>
    </p:spTree>
    <p:extLst>
      <p:ext uri="{BB962C8B-B14F-4D97-AF65-F5344CB8AC3E}">
        <p14:creationId xmlns:p14="http://schemas.microsoft.com/office/powerpoint/2010/main" val="3845217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a:ea typeface="Calibri"/>
              <a:cs typeface="Calibri"/>
            </a:endParaRPr>
          </a:p>
          <a:p>
            <a:endParaRPr lang="en-US">
              <a:ea typeface="Calibri"/>
              <a:cs typeface="Calibri"/>
            </a:endParaRPr>
          </a:p>
          <a:p>
            <a:pPr marL="0" lvl="1"/>
            <a:r>
              <a:rPr lang="en-US"/>
              <a:t>It is observed that, the delay of critical gates </a:t>
            </a:r>
            <a:r>
              <a:rPr lang="en-US" b="1"/>
              <a:t>increases significantly</a:t>
            </a:r>
            <a:r>
              <a:rPr lang="en-US"/>
              <a:t> under attack.</a:t>
            </a:r>
            <a:endParaRPr lang="en-US">
              <a:ea typeface="Calibri" panose="020F0502020204030204"/>
              <a:cs typeface="Calibri" panose="020F0502020204030204"/>
            </a:endParaRPr>
          </a:p>
          <a:p>
            <a:pPr marL="0" lvl="1"/>
            <a:r>
              <a:rPr lang="en-US"/>
              <a:t>For example, in case of AND2X1 gate, delay increases from </a:t>
            </a:r>
            <a:r>
              <a:rPr lang="en-US" b="1"/>
              <a:t>11.94 </a:t>
            </a:r>
            <a:r>
              <a:rPr lang="en-US" b="1" err="1"/>
              <a:t>ps</a:t>
            </a:r>
            <a:r>
              <a:rPr lang="en-US" b="1"/>
              <a:t> to 22.52 </a:t>
            </a:r>
            <a:r>
              <a:rPr lang="en-US" b="1" err="1"/>
              <a:t>ps</a:t>
            </a:r>
            <a:r>
              <a:rPr lang="en-US"/>
              <a:t> under laser-induced current.</a:t>
            </a:r>
          </a:p>
          <a:p>
            <a:pPr marL="0" lvl="1">
              <a:buFont typeface="Arial"/>
            </a:pPr>
            <a:r>
              <a:rPr lang="en-US"/>
              <a:t>For INVX1 gate, laser-induced faults become significant at </a:t>
            </a:r>
            <a:r>
              <a:rPr lang="en-US" b="1"/>
              <a:t>116 µA to 168 µA</a:t>
            </a:r>
            <a:r>
              <a:rPr lang="en-US"/>
              <a:t>. These results highlight that </a:t>
            </a:r>
            <a:r>
              <a:rPr lang="en-US" b="1"/>
              <a:t>certain cells are more vulnerable</a:t>
            </a:r>
            <a:r>
              <a:rPr lang="en-US"/>
              <a:t> than others.</a:t>
            </a:r>
            <a:br>
              <a:rPr lang="en-US">
                <a:cs typeface="+mn-lt"/>
              </a:rPr>
            </a:br>
            <a:br>
              <a:rPr lang="en-US">
                <a:cs typeface="+mn-lt"/>
              </a:rPr>
            </a:br>
            <a:endParaRPr lang="en-US">
              <a:ea typeface="Calibri" panose="020F0502020204030204"/>
              <a:cs typeface="Calibri" panose="020F0502020204030204"/>
            </a:endParaRPr>
          </a:p>
          <a:p>
            <a:r>
              <a:rPr lang="en-US" b="1"/>
              <a:t>How this impacts the software compilation process</a:t>
            </a:r>
            <a:r>
              <a:rPr lang="en-US"/>
              <a:t>: </a:t>
            </a:r>
            <a:endParaRPr lang="en-US">
              <a:ea typeface="Calibri" panose="020F0502020204030204"/>
              <a:cs typeface="Calibri" panose="020F0502020204030204"/>
            </a:endParaRPr>
          </a:p>
          <a:p>
            <a:pPr marL="285750" lvl="1" indent="-285750">
              <a:buFont typeface="Arial"/>
              <a:buChar char="•"/>
            </a:pPr>
            <a:r>
              <a:rPr lang="en-US"/>
              <a:t>The results are fed into the </a:t>
            </a:r>
            <a:r>
              <a:rPr lang="en-US" b="1"/>
              <a:t>compiler</a:t>
            </a:r>
            <a:r>
              <a:rPr lang="en-US"/>
              <a:t> to help determine where </a:t>
            </a:r>
            <a:r>
              <a:rPr lang="en-US" b="1"/>
              <a:t>fault-hardened code transformations</a:t>
            </a:r>
            <a:r>
              <a:rPr lang="en-US"/>
              <a:t> should be applied based on the feasibility and criticality analysis we did before.</a:t>
            </a:r>
            <a:endParaRPr lang="en-US">
              <a:ea typeface="Calibri"/>
              <a:cs typeface="Calibri"/>
            </a:endParaRPr>
          </a:p>
          <a:p>
            <a:pPr marL="285750" lvl="1" indent="-285750">
              <a:buFont typeface="Arial"/>
              <a:buChar char="•"/>
            </a:pPr>
            <a:r>
              <a:rPr lang="en-US"/>
              <a:t>This ensures that </a:t>
            </a:r>
            <a:r>
              <a:rPr lang="en-US" b="1"/>
              <a:t>critical computations are protected without costly hardware redesign</a:t>
            </a:r>
            <a:r>
              <a:rPr lang="en-US"/>
              <a:t>.</a:t>
            </a:r>
            <a:endParaRPr lang="en-US">
              <a:ea typeface="Calibri"/>
              <a:cs typeface="Calibri"/>
            </a:endParaRPr>
          </a:p>
          <a:p>
            <a:br>
              <a:rPr lang="en-US">
                <a:ea typeface="Calibri"/>
                <a:cs typeface="Calibri"/>
              </a:rPr>
            </a:br>
            <a:br>
              <a:rPr lang="en-US">
                <a:ea typeface="Calibri"/>
                <a:cs typeface="Calibri"/>
              </a:rPr>
            </a:br>
            <a:endParaRPr lang="en-US">
              <a:ea typeface="Calibri"/>
              <a:cs typeface="Calibri"/>
            </a:endParaRPr>
          </a:p>
        </p:txBody>
      </p:sp>
      <p:sp>
        <p:nvSpPr>
          <p:cNvPr id="4" name="Slide Number Placeholder 3"/>
          <p:cNvSpPr>
            <a:spLocks noGrp="1"/>
          </p:cNvSpPr>
          <p:nvPr>
            <p:ph type="sldNum" sz="quarter" idx="5"/>
          </p:nvPr>
        </p:nvSpPr>
        <p:spPr/>
        <p:txBody>
          <a:bodyPr/>
          <a:lstStyle/>
          <a:p>
            <a:fld id="{94E4A84A-AEDB-4C19-93CE-6410AF829C46}" type="slidenum">
              <a:rPr lang="en-US" smtClean="0"/>
              <a:t>13</a:t>
            </a:fld>
            <a:endParaRPr lang="en-US"/>
          </a:p>
        </p:txBody>
      </p:sp>
    </p:spTree>
    <p:extLst>
      <p:ext uri="{BB962C8B-B14F-4D97-AF65-F5344CB8AC3E}">
        <p14:creationId xmlns:p14="http://schemas.microsoft.com/office/powerpoint/2010/main" val="11500862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49A4EA-3CB7-9F40-E224-19ADC530F8E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CAF5805-7CB5-2203-D489-66FEDCA487DB}"/>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7A70D83-DF70-441A-9279-1FC062F8858E}"/>
              </a:ext>
            </a:extLst>
          </p:cNvPr>
          <p:cNvSpPr>
            <a:spLocks noGrp="1"/>
          </p:cNvSpPr>
          <p:nvPr>
            <p:ph type="body" idx="1"/>
          </p:nvPr>
        </p:nvSpPr>
        <p:spPr/>
        <p:txBody>
          <a:bodyPr/>
          <a:lstStyle/>
          <a:p>
            <a:pPr marL="171450" indent="-171450">
              <a:buFont typeface="Arial" panose="020B0604020202020204" pitchFamily="34" charset="0"/>
              <a:buChar char="•"/>
            </a:pPr>
            <a:r>
              <a:rPr lang="en-US" altLang="zh-CN"/>
              <a:t>An example of a hardening rule – </a:t>
            </a:r>
          </a:p>
          <a:p>
            <a:pPr marL="628650" lvl="1" indent="-171450">
              <a:buFont typeface="Arial" panose="020B0604020202020204" pitchFamily="34" charset="0"/>
              <a:buChar char="•"/>
            </a:pPr>
            <a:r>
              <a:rPr lang="en-US" altLang="zh-CN"/>
              <a:t>branch hardening : if my compiled assembly code stores security asset in default branch, branch condition can be easily skipped by a fault injection and attacker will get access to security asset; </a:t>
            </a:r>
          </a:p>
          <a:p>
            <a:pPr marL="628650" lvl="1" indent="-171450">
              <a:buFont typeface="Arial" panose="020B0604020202020204" pitchFamily="34" charset="0"/>
              <a:buChar char="•"/>
            </a:pPr>
            <a:r>
              <a:rPr lang="en-US" altLang="zh-CN"/>
              <a:t>this can be hardened by storing the security asset in a branch that requires a jump. So skipping branch condition will not give access to security asset. </a:t>
            </a:r>
          </a:p>
          <a:p>
            <a:pPr marL="171450" indent="-171450">
              <a:buFont typeface="Arial" panose="020B0604020202020204" pitchFamily="34" charset="0"/>
              <a:buChar char="•"/>
            </a:pPr>
            <a:r>
              <a:rPr lang="en-US" altLang="zh-CN"/>
              <a:t>Other similar hardening rules to be added to our compiler, in addition to existing hardening rules. </a:t>
            </a:r>
            <a:endParaRPr lang="zh-CN" altLang="en-US"/>
          </a:p>
        </p:txBody>
      </p:sp>
      <p:sp>
        <p:nvSpPr>
          <p:cNvPr id="4" name="灯片编号占位符 3">
            <a:extLst>
              <a:ext uri="{FF2B5EF4-FFF2-40B4-BE49-F238E27FC236}">
                <a16:creationId xmlns:a16="http://schemas.microsoft.com/office/drawing/2014/main" id="{D319A097-AF10-A9AE-95C7-14820D999388}"/>
              </a:ext>
            </a:extLst>
          </p:cNvPr>
          <p:cNvSpPr>
            <a:spLocks noGrp="1"/>
          </p:cNvSpPr>
          <p:nvPr>
            <p:ph type="sldNum" sz="quarter" idx="5"/>
          </p:nvPr>
        </p:nvSpPr>
        <p:spPr/>
        <p:txBody>
          <a:bodyPr/>
          <a:lstStyle/>
          <a:p>
            <a:fld id="{33756BC6-D613-D847-AE7E-F33AD45D532E}" type="slidenum">
              <a:rPr lang="en-US" smtClean="0"/>
              <a:t>14</a:t>
            </a:fld>
            <a:endParaRPr lang="en-US"/>
          </a:p>
        </p:txBody>
      </p:sp>
    </p:spTree>
    <p:extLst>
      <p:ext uri="{BB962C8B-B14F-4D97-AF65-F5344CB8AC3E}">
        <p14:creationId xmlns:p14="http://schemas.microsoft.com/office/powerpoint/2010/main" val="14310870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200" b="0" i="0" u="none" strike="noStrike" baseline="0">
                <a:latin typeface="NimbusRomNo9L-Regu"/>
              </a:rPr>
              <a:t>We proposed a novel hardening flow that models Fault-Injection </a:t>
            </a:r>
            <a:r>
              <a:rPr lang="en-US" sz="1200">
                <a:latin typeface="NimbusRomNo9L-Regu"/>
              </a:rPr>
              <a:t>A</a:t>
            </a:r>
            <a:r>
              <a:rPr lang="en-US" sz="1200" b="0" i="0" u="none" strike="noStrike" baseline="0">
                <a:latin typeface="NimbusRomNo9L-Regu"/>
              </a:rPr>
              <a:t>ttacks based on physical design characteristics, and incorporates this information during compilation stage hardening, facilitating secure software compilations with low-cost and effective physically-aware hardening techniques.</a:t>
            </a:r>
            <a:endParaRPr lang="en-US" sz="1200" u="none">
              <a:latin typeface="NimbusRomNo9L-Regu"/>
            </a:endParaRPr>
          </a:p>
          <a:p>
            <a:endParaRPr lang="en-US"/>
          </a:p>
          <a:p>
            <a:r>
              <a:rPr lang="en-US"/>
              <a:t>Our scope of future work involves scaling the current approach to model more physical attacks, improving the model precision and scaling the hardening rules database. </a:t>
            </a:r>
          </a:p>
        </p:txBody>
      </p:sp>
      <p:sp>
        <p:nvSpPr>
          <p:cNvPr id="4" name="Slide Number Placeholder 3"/>
          <p:cNvSpPr>
            <a:spLocks noGrp="1"/>
          </p:cNvSpPr>
          <p:nvPr>
            <p:ph type="sldNum" sz="quarter" idx="5"/>
          </p:nvPr>
        </p:nvSpPr>
        <p:spPr/>
        <p:txBody>
          <a:bodyPr/>
          <a:lstStyle/>
          <a:p>
            <a:fld id="{94E4A84A-AEDB-4C19-93CE-6410AF829C46}" type="slidenum">
              <a:rPr lang="en-US" smtClean="0"/>
              <a:t>15</a:t>
            </a:fld>
            <a:endParaRPr lang="en-US"/>
          </a:p>
        </p:txBody>
      </p:sp>
    </p:spTree>
    <p:extLst>
      <p:ext uri="{BB962C8B-B14F-4D97-AF65-F5344CB8AC3E}">
        <p14:creationId xmlns:p14="http://schemas.microsoft.com/office/powerpoint/2010/main" val="1710394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4E4A84A-AEDB-4C19-93CE-6410AF829C46}" type="slidenum">
              <a:rPr lang="en-US" smtClean="0"/>
              <a:t>16</a:t>
            </a:fld>
            <a:endParaRPr lang="en-US"/>
          </a:p>
        </p:txBody>
      </p:sp>
    </p:spTree>
    <p:extLst>
      <p:ext uri="{BB962C8B-B14F-4D97-AF65-F5344CB8AC3E}">
        <p14:creationId xmlns:p14="http://schemas.microsoft.com/office/powerpoint/2010/main" val="36961762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Memory safety related vulnerabilities form the bulk of security issues in popular </a:t>
            </a:r>
            <a:r>
              <a:rPr lang="en-US" err="1"/>
              <a:t>softwares</a:t>
            </a:r>
            <a:r>
              <a:rPr lang="en-US"/>
              <a:t>. The standard compilers can harden against software level vulnerabilities but cannot address physical level vulnerabilities. </a:t>
            </a:r>
            <a:br>
              <a:rPr lang="en-US"/>
            </a:br>
            <a:br>
              <a:rPr lang="en-US"/>
            </a:br>
            <a:r>
              <a:rPr lang="en-US"/>
              <a:t>Integrating physical attack hardening to compiler enables code to be compiled in physically aware fashion. So physical attack vulnerabilities discovered post silicon can be addressed without expensive call-outs and rollbacks. </a:t>
            </a:r>
          </a:p>
        </p:txBody>
      </p:sp>
      <p:sp>
        <p:nvSpPr>
          <p:cNvPr id="4" name="Slide Number Placeholder 3"/>
          <p:cNvSpPr>
            <a:spLocks noGrp="1"/>
          </p:cNvSpPr>
          <p:nvPr>
            <p:ph type="sldNum" sz="quarter" idx="5"/>
          </p:nvPr>
        </p:nvSpPr>
        <p:spPr/>
        <p:txBody>
          <a:bodyPr/>
          <a:lstStyle/>
          <a:p>
            <a:fld id="{94E4A84A-AEDB-4C19-93CE-6410AF829C46}" type="slidenum">
              <a:rPr lang="en-US" smtClean="0"/>
              <a:t>4</a:t>
            </a:fld>
            <a:endParaRPr lang="en-US"/>
          </a:p>
        </p:txBody>
      </p:sp>
    </p:spTree>
    <p:extLst>
      <p:ext uri="{BB962C8B-B14F-4D97-AF65-F5344CB8AC3E}">
        <p14:creationId xmlns:p14="http://schemas.microsoft.com/office/powerpoint/2010/main" val="22472355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To characterize how fault-injection attacks impact hardware at the circuit level, we explore different fault injection attack modalities.</a:t>
            </a:r>
            <a:br>
              <a:rPr lang="en-US">
                <a:cs typeface="+mn-lt"/>
              </a:rPr>
            </a:br>
            <a:endParaRPr lang="en-US">
              <a:cs typeface="+mn-lt"/>
            </a:endParaRPr>
          </a:p>
          <a:p>
            <a:pPr marL="171450" indent="-171450">
              <a:buFont typeface="Arial"/>
              <a:buChar char="•"/>
            </a:pPr>
            <a:r>
              <a:rPr lang="en-US"/>
              <a:t>Voltage depletion increases delay in wire, and voltage spike violate setup time.</a:t>
            </a:r>
            <a:endParaRPr lang="en-US">
              <a:ea typeface="Calibri"/>
              <a:cs typeface="Calibri"/>
            </a:endParaRPr>
          </a:p>
          <a:p>
            <a:pPr marL="171450" indent="-171450">
              <a:buFont typeface="Arial"/>
              <a:buChar char="•"/>
            </a:pPr>
            <a:r>
              <a:rPr lang="en-US"/>
              <a:t>Clock glitch violates setup/hold time</a:t>
            </a:r>
            <a:endParaRPr lang="en-US">
              <a:ea typeface="Calibri"/>
              <a:cs typeface="Calibri"/>
            </a:endParaRPr>
          </a:p>
          <a:p>
            <a:pPr marL="171450" indent="-171450">
              <a:buFont typeface="Arial"/>
              <a:buChar char="•"/>
            </a:pPr>
            <a:r>
              <a:rPr lang="en-US"/>
              <a:t>EMFI introduces Eddy current</a:t>
            </a:r>
            <a:endParaRPr lang="en-US">
              <a:ea typeface="Calibri"/>
              <a:cs typeface="Calibri"/>
            </a:endParaRPr>
          </a:p>
          <a:p>
            <a:pPr marL="171450" indent="-171450">
              <a:buFont typeface="Arial"/>
              <a:buChar char="•"/>
            </a:pPr>
            <a:r>
              <a:rPr lang="en-US"/>
              <a:t>Optical and laser-based ones, exploit physical vulnerabilities in hardware by changing the transistor states due to current flow.</a:t>
            </a:r>
            <a:endParaRPr lang="en-US">
              <a:ea typeface="Calibri"/>
              <a:cs typeface="Calibri"/>
            </a:endParaRPr>
          </a:p>
          <a:p>
            <a:pPr marL="171450" indent="-171450">
              <a:buFont typeface="Arial"/>
              <a:buChar char="•"/>
            </a:pPr>
            <a:endParaRPr lang="en-US"/>
          </a:p>
          <a:p>
            <a:pPr marL="0" marR="0" lvl="0" indent="0" algn="l" defTabSz="914400" rtl="0" eaLnBrk="1" fontAlgn="auto" latinLnBrk="0" hangingPunct="1">
              <a:lnSpc>
                <a:spcPct val="100000"/>
              </a:lnSpc>
              <a:spcBef>
                <a:spcPts val="0"/>
              </a:spcBef>
              <a:spcAft>
                <a:spcPts val="0"/>
              </a:spcAft>
              <a:buClrTx/>
              <a:buSzTx/>
              <a:buFont typeface="Arial"/>
              <a:buNone/>
              <a:tabLst/>
              <a:defRPr/>
            </a:pPr>
            <a:r>
              <a:rPr lang="en-US"/>
              <a:t>In this paper, we focus on Laser Fault Injection which can be physically modeled by the induced current causing the bit flip. </a:t>
            </a:r>
            <a:endParaRPr lang="en-US">
              <a:ea typeface="Calibri"/>
              <a:cs typeface="Calibri"/>
            </a:endParaRPr>
          </a:p>
          <a:p>
            <a:pPr marL="0" indent="0">
              <a:buFont typeface="Arial"/>
              <a:buNone/>
            </a:pPr>
            <a:br>
              <a:rPr lang="en-US">
                <a:cs typeface="+mn-lt"/>
              </a:rPr>
            </a:br>
            <a:br>
              <a:rPr lang="en-US">
                <a:cs typeface="+mn-lt"/>
              </a:rPr>
            </a:br>
            <a:endParaRPr lang="en-US"/>
          </a:p>
          <a:p>
            <a:endParaRPr lang="en-US">
              <a:ea typeface="Calibri"/>
              <a:cs typeface="Calibri"/>
            </a:endParaRPr>
          </a:p>
          <a:p>
            <a:endParaRPr lang="en-US">
              <a:ea typeface="Calibri"/>
              <a:cs typeface="+mn-lt"/>
            </a:endParaRPr>
          </a:p>
        </p:txBody>
      </p:sp>
      <p:sp>
        <p:nvSpPr>
          <p:cNvPr id="4" name="Slide Number Placeholder 3"/>
          <p:cNvSpPr>
            <a:spLocks noGrp="1"/>
          </p:cNvSpPr>
          <p:nvPr>
            <p:ph type="sldNum" sz="quarter" idx="5"/>
          </p:nvPr>
        </p:nvSpPr>
        <p:spPr/>
        <p:txBody>
          <a:bodyPr/>
          <a:lstStyle/>
          <a:p>
            <a:fld id="{94E4A84A-AEDB-4C19-93CE-6410AF829C46}" type="slidenum">
              <a:rPr lang="en-US" smtClean="0"/>
              <a:t>5</a:t>
            </a:fld>
            <a:endParaRPr lang="en-US"/>
          </a:p>
        </p:txBody>
      </p:sp>
    </p:spTree>
    <p:extLst>
      <p:ext uri="{BB962C8B-B14F-4D97-AF65-F5344CB8AC3E}">
        <p14:creationId xmlns:p14="http://schemas.microsoft.com/office/powerpoint/2010/main" val="32955688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Our attack model is grey box because adversary needs to know security critical locations and this is a fair assumption because attacker can find out physical layout info from physical inspection, </a:t>
            </a:r>
            <a:r>
              <a:rPr lang="en-US" err="1"/>
              <a:t>etc</a:t>
            </a:r>
            <a:endParaRPr lang="en-US"/>
          </a:p>
          <a:p>
            <a:endParaRPr lang="en-US"/>
          </a:p>
          <a:p>
            <a:r>
              <a:rPr lang="en-US"/>
              <a:t>It is assumed attacker has necessary tools and resources to inject the fault.</a:t>
            </a:r>
          </a:p>
        </p:txBody>
      </p:sp>
      <p:sp>
        <p:nvSpPr>
          <p:cNvPr id="4" name="Slide Number Placeholder 3"/>
          <p:cNvSpPr>
            <a:spLocks noGrp="1"/>
          </p:cNvSpPr>
          <p:nvPr>
            <p:ph type="sldNum" sz="quarter" idx="5"/>
          </p:nvPr>
        </p:nvSpPr>
        <p:spPr/>
        <p:txBody>
          <a:bodyPr/>
          <a:lstStyle/>
          <a:p>
            <a:fld id="{33756BC6-D613-D847-AE7E-F33AD45D532E}" type="slidenum">
              <a:rPr lang="en-US" smtClean="0"/>
              <a:t>6</a:t>
            </a:fld>
            <a:endParaRPr lang="en-US"/>
          </a:p>
        </p:txBody>
      </p:sp>
    </p:spTree>
    <p:extLst>
      <p:ext uri="{BB962C8B-B14F-4D97-AF65-F5344CB8AC3E}">
        <p14:creationId xmlns:p14="http://schemas.microsoft.com/office/powerpoint/2010/main" val="2472779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6C41FD-12B1-1DD9-4731-655A9322984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B81FF0F-94BA-C407-EDD7-DE58F47109CB}"/>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FB43844-FFAC-C2F3-792E-6F4EE0F9C4C8}"/>
              </a:ext>
            </a:extLst>
          </p:cNvPr>
          <p:cNvSpPr>
            <a:spLocks noGrp="1"/>
          </p:cNvSpPr>
          <p:nvPr>
            <p:ph type="body" idx="1"/>
          </p:nvPr>
        </p:nvSpPr>
        <p:spPr/>
        <p:txBody>
          <a:bodyPr/>
          <a:lstStyle/>
          <a:p>
            <a:r>
              <a:rPr lang="en-US" altLang="zh-CN"/>
              <a:t>Our work aims to develop a hardened compiler that can take a high level non hardened code and compile it into physically hardened machine level code. The compilation stage is perfect for implementing this hardening </a:t>
            </a:r>
            <a:r>
              <a:rPr lang="en-US" altLang="zh-CN" err="1"/>
              <a:t>bc</a:t>
            </a:r>
            <a:r>
              <a:rPr lang="en-US" altLang="zh-CN"/>
              <a:t> the software is linked to underlying hardware during this stage. </a:t>
            </a:r>
          </a:p>
          <a:p>
            <a:endParaRPr lang="en-US" altLang="zh-CN"/>
          </a:p>
          <a:p>
            <a:r>
              <a:rPr lang="en-US" altLang="zh-CN"/>
              <a:t>First major step is physical modelling of the attacks. So we take the layout level information of a fabricated chip and simulate physical attacks on it. </a:t>
            </a:r>
          </a:p>
          <a:p>
            <a:endParaRPr lang="en-US" altLang="zh-CN"/>
          </a:p>
          <a:p>
            <a:r>
              <a:rPr lang="en-US" altLang="zh-CN"/>
              <a:t>Once we have modeled the attack we implement security properties and corresponding hardening techniques. These hardening techniques are applied during compilation, so we get a physically hardened machine code. </a:t>
            </a:r>
          </a:p>
          <a:p>
            <a:endParaRPr lang="en-US" altLang="zh-CN"/>
          </a:p>
          <a:p>
            <a:r>
              <a:rPr lang="en-US" altLang="zh-CN"/>
              <a:t>Lastly, its important we evaluate our hardening by running the hardened code on the same chip and analyzing how much improvement we are seeing and in which areas. </a:t>
            </a:r>
          </a:p>
        </p:txBody>
      </p:sp>
      <p:sp>
        <p:nvSpPr>
          <p:cNvPr id="4" name="灯片编号占位符 3">
            <a:extLst>
              <a:ext uri="{FF2B5EF4-FFF2-40B4-BE49-F238E27FC236}">
                <a16:creationId xmlns:a16="http://schemas.microsoft.com/office/drawing/2014/main" id="{4082E62C-2750-2C8C-0EEB-08DD591D9C3D}"/>
              </a:ext>
            </a:extLst>
          </p:cNvPr>
          <p:cNvSpPr>
            <a:spLocks noGrp="1"/>
          </p:cNvSpPr>
          <p:nvPr>
            <p:ph type="sldNum" sz="quarter" idx="5"/>
          </p:nvPr>
        </p:nvSpPr>
        <p:spPr/>
        <p:txBody>
          <a:bodyPr/>
          <a:lstStyle/>
          <a:p>
            <a:fld id="{33756BC6-D613-D847-AE7E-F33AD45D532E}" type="slidenum">
              <a:rPr lang="en-US" smtClean="0"/>
              <a:t>7</a:t>
            </a:fld>
            <a:endParaRPr lang="en-US"/>
          </a:p>
        </p:txBody>
      </p:sp>
    </p:spTree>
    <p:extLst>
      <p:ext uri="{BB962C8B-B14F-4D97-AF65-F5344CB8AC3E}">
        <p14:creationId xmlns:p14="http://schemas.microsoft.com/office/powerpoint/2010/main" val="24474662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57200"/>
            <a:r>
              <a:rPr lang="en-US">
                <a:latin typeface="Helvetica"/>
                <a:ea typeface="Helvetica"/>
                <a:cs typeface="Helvetica"/>
              </a:rPr>
              <a:t>This work is focused on laser fault injection modeling. Here, we talk about the physics of the laser fault injection on a Standard Inverter cell which takes 0 as Input and provides 1 as output.</a:t>
            </a:r>
            <a:br>
              <a:rPr lang="en-US">
                <a:latin typeface="Helvetica"/>
                <a:ea typeface="Helvetica"/>
                <a:cs typeface="Helvetica"/>
              </a:rPr>
            </a:br>
            <a:br>
              <a:rPr lang="en-US">
                <a:latin typeface="Helvetica"/>
                <a:ea typeface="Helvetica"/>
                <a:cs typeface="Helvetica"/>
                <a:sym typeface="Helvetica"/>
              </a:rPr>
            </a:br>
            <a:r>
              <a:rPr lang="en-US">
                <a:latin typeface="Helvetica"/>
                <a:ea typeface="Helvetica"/>
                <a:cs typeface="Helvetica"/>
              </a:rPr>
              <a:t>When photon with enough energy reach the active region of the cells, e-h pairs are generated. These e-h pairs create a transient current pulse, which in turn, creates transient voltage pulse, and output of the cells can switch to a faulty value, and a single upset transient (SET) is created.</a:t>
            </a:r>
            <a:br>
              <a:rPr lang="en-US">
                <a:latin typeface="Helvetica"/>
                <a:ea typeface="Helvetica"/>
                <a:cs typeface="Helvetica"/>
                <a:sym typeface="Helvetica"/>
              </a:rPr>
            </a:br>
            <a:endParaRPr lang="en-US" sz="1200" b="0" i="0" u="none" strike="noStrike" cap="none" spc="0" normalizeH="0" baseline="0">
              <a:ln>
                <a:noFill/>
              </a:ln>
              <a:effectLst/>
              <a:uFillTx/>
              <a:latin typeface="Helvetica"/>
              <a:ea typeface="Helvetica"/>
              <a:cs typeface="Helvetica"/>
            </a:endParaRPr>
          </a:p>
        </p:txBody>
      </p:sp>
      <p:sp>
        <p:nvSpPr>
          <p:cNvPr id="4" name="Slide Number Placeholder 3"/>
          <p:cNvSpPr>
            <a:spLocks noGrp="1"/>
          </p:cNvSpPr>
          <p:nvPr>
            <p:ph type="sldNum" sz="quarter" idx="5"/>
          </p:nvPr>
        </p:nvSpPr>
        <p:spPr/>
        <p:txBody>
          <a:bodyPr/>
          <a:lstStyle/>
          <a:p>
            <a:fld id="{33756BC6-D613-D847-AE7E-F33AD45D532E}" type="slidenum">
              <a:rPr lang="en-US" smtClean="0"/>
              <a:t>8</a:t>
            </a:fld>
            <a:endParaRPr lang="en-US"/>
          </a:p>
        </p:txBody>
      </p:sp>
    </p:spTree>
    <p:extLst>
      <p:ext uri="{BB962C8B-B14F-4D97-AF65-F5344CB8AC3E}">
        <p14:creationId xmlns:p14="http://schemas.microsoft.com/office/powerpoint/2010/main" val="36482052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AB84B5-2128-659D-92A3-DE63AB41BF2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728095D-DF42-FDAC-6C7B-B33D196F47D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D04D536-22E8-CF1F-8F83-690CD70793ED}"/>
              </a:ext>
            </a:extLst>
          </p:cNvPr>
          <p:cNvSpPr>
            <a:spLocks noGrp="1"/>
          </p:cNvSpPr>
          <p:nvPr>
            <p:ph type="body" idx="1"/>
          </p:nvPr>
        </p:nvSpPr>
        <p:spPr/>
        <p:txBody>
          <a:bodyPr/>
          <a:lstStyle/>
          <a:p>
            <a:pPr defTabSz="457200"/>
            <a:r>
              <a:rPr lang="en-US">
                <a:sym typeface="Helvetica"/>
              </a:rPr>
              <a:t>Here, we characterize the laser fault injection and determine how faults can be introduced, their duration, and their effects.</a:t>
            </a:r>
            <a:br>
              <a:rPr lang="en-US">
                <a:cs typeface="+mn-lt"/>
              </a:rPr>
            </a:br>
            <a:br>
              <a:rPr lang="en-US">
                <a:cs typeface="+mn-lt"/>
              </a:rPr>
            </a:br>
            <a:br>
              <a:rPr lang="en-US">
                <a:cs typeface="+mn-lt"/>
              </a:rPr>
            </a:br>
            <a:r>
              <a:rPr lang="en-US">
                <a:sym typeface="Helvetica"/>
              </a:rPr>
              <a:t>Since laser alters transistor behavior by introducing current, laser faults </a:t>
            </a:r>
            <a:r>
              <a:rPr kumimoji="0" lang="en-US" b="0" i="0" u="none" strike="noStrike" cap="none" spc="0" normalizeH="0" baseline="0">
                <a:ln>
                  <a:noFill/>
                </a:ln>
                <a:effectLst/>
                <a:uFillTx/>
                <a:sym typeface="Helvetica"/>
              </a:rPr>
              <a:t>can be thought of an extra current source between output and VDD (for bit flip 0 to 1); or output and ground (for bit flip 1 to 0)</a:t>
            </a:r>
            <a:endParaRPr lang="en-US" b="0" i="0" u="none" strike="noStrike" cap="none" spc="0" normalizeH="0" baseline="0">
              <a:ln>
                <a:noFill/>
              </a:ln>
              <a:effectLst/>
              <a:uFillTx/>
            </a:endParaRPr>
          </a:p>
          <a:p>
            <a:pPr marL="0" marR="0" indent="0" algn="l" defTabSz="457200">
              <a:lnSpc>
                <a:spcPct val="100000"/>
              </a:lnSpc>
              <a:spcBef>
                <a:spcPts val="0"/>
              </a:spcBef>
              <a:spcAft>
                <a:spcPts val="0"/>
              </a:spcAft>
              <a:buNone/>
              <a:tabLst/>
            </a:pPr>
            <a:endParaRPr lang="en-US" b="0" i="0" u="none" strike="noStrike" cap="none" spc="0" normalizeH="0" baseline="0">
              <a:ln>
                <a:noFill/>
              </a:ln>
              <a:effectLst/>
              <a:uFillTx/>
            </a:endParaRPr>
          </a:p>
          <a:p>
            <a:pPr defTabSz="457200"/>
            <a:br>
              <a:rPr lang="en-US">
                <a:cs typeface="+mn-lt"/>
              </a:rPr>
            </a:br>
            <a:r>
              <a:rPr lang="en-US">
                <a:sym typeface="Helvetica"/>
              </a:rPr>
              <a:t>We model different standard cells with a RF circuit, and observe the delay, and demand current changes for those standard circuit. The fault effect is modeled using a double-exponential current equation, where injected charge alters voltage transitions.</a:t>
            </a:r>
            <a:br>
              <a:rPr lang="en-US">
                <a:cs typeface="+mn-lt"/>
              </a:rPr>
            </a:br>
            <a:br>
              <a:rPr lang="en-US">
                <a:cs typeface="+mn-lt"/>
              </a:rPr>
            </a:br>
            <a:r>
              <a:rPr lang="en-US">
                <a:sym typeface="Helvetica"/>
              </a:rPr>
              <a:t>These models help rank vulnerabilities across different logic cells (e.g., inverters, AND, OR gates) to determine which parts of the hardware are most susceptible.</a:t>
            </a:r>
            <a:endParaRPr lang="en-US"/>
          </a:p>
        </p:txBody>
      </p:sp>
      <p:sp>
        <p:nvSpPr>
          <p:cNvPr id="4" name="灯片编号占位符 3">
            <a:extLst>
              <a:ext uri="{FF2B5EF4-FFF2-40B4-BE49-F238E27FC236}">
                <a16:creationId xmlns:a16="http://schemas.microsoft.com/office/drawing/2014/main" id="{1CB8AE0D-852D-7667-3457-E934397D67D7}"/>
              </a:ext>
            </a:extLst>
          </p:cNvPr>
          <p:cNvSpPr>
            <a:spLocks noGrp="1"/>
          </p:cNvSpPr>
          <p:nvPr>
            <p:ph type="sldNum" sz="quarter" idx="5"/>
          </p:nvPr>
        </p:nvSpPr>
        <p:spPr/>
        <p:txBody>
          <a:bodyPr/>
          <a:lstStyle/>
          <a:p>
            <a:fld id="{33756BC6-D613-D847-AE7E-F33AD45D532E}" type="slidenum">
              <a:rPr lang="en-US" smtClean="0"/>
              <a:t>9</a:t>
            </a:fld>
            <a:endParaRPr lang="en-US"/>
          </a:p>
        </p:txBody>
      </p:sp>
    </p:spTree>
    <p:extLst>
      <p:ext uri="{BB962C8B-B14F-4D97-AF65-F5344CB8AC3E}">
        <p14:creationId xmlns:p14="http://schemas.microsoft.com/office/powerpoint/2010/main" val="22541811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01687B-2F99-624F-182D-D1B83572990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0B31840-0BE3-D9EF-9D2B-7ECDF7C4BD3C}"/>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D7E4B4D-5FCF-F242-FABC-32E9AD108686}"/>
              </a:ext>
            </a:extLst>
          </p:cNvPr>
          <p:cNvSpPr>
            <a:spLocks noGrp="1"/>
          </p:cNvSpPr>
          <p:nvPr>
            <p:ph type="body" idx="1"/>
          </p:nvPr>
        </p:nvSpPr>
        <p:spPr/>
        <p:txBody>
          <a:bodyPr/>
          <a:lstStyle/>
          <a:p>
            <a:r>
              <a:rPr lang="en-US" altLang="zh-CN"/>
              <a:t>Compiler takes high level code (C/C++) and compile it into hardened machine code</a:t>
            </a:r>
          </a:p>
          <a:p>
            <a:endParaRPr lang="en-US" altLang="zh-CN"/>
          </a:p>
          <a:p>
            <a:pPr>
              <a:lnSpc>
                <a:spcPct val="150000"/>
              </a:lnSpc>
              <a:spcBef>
                <a:spcPts val="0"/>
              </a:spcBef>
              <a:buFont typeface="Arial" panose="020B0604020202020204" pitchFamily="34" charset="0"/>
              <a:buNone/>
            </a:pPr>
            <a:r>
              <a:rPr lang="en-US" altLang="zh-CN"/>
              <a:t>Compiler hardening level flexible so performance and overhead tradeoff can be configured as needed.</a:t>
            </a:r>
          </a:p>
          <a:p>
            <a:pPr>
              <a:lnSpc>
                <a:spcPct val="150000"/>
              </a:lnSpc>
              <a:spcBef>
                <a:spcPts val="0"/>
              </a:spcBef>
              <a:buFont typeface="Arial" panose="020B0604020202020204" pitchFamily="34" charset="0"/>
              <a:buNone/>
            </a:pPr>
            <a:endParaRPr lang="en-US" altLang="zh-CN"/>
          </a:p>
          <a:p>
            <a:pPr marL="0" marR="0" lvl="0" indent="0" algn="l" defTabSz="914400" rtl="0" eaLnBrk="1" fontAlgn="auto" latinLnBrk="0" hangingPunct="1">
              <a:lnSpc>
                <a:spcPct val="150000"/>
              </a:lnSpc>
              <a:spcBef>
                <a:spcPts val="0"/>
              </a:spcBef>
              <a:spcAft>
                <a:spcPts val="0"/>
              </a:spcAft>
              <a:buClrTx/>
              <a:buSzTx/>
              <a:buFont typeface="Arial" panose="020B0604020202020204" pitchFamily="34" charset="0"/>
              <a:buNone/>
              <a:tabLst/>
              <a:defRPr/>
            </a:pPr>
            <a:r>
              <a:rPr lang="en-US" altLang="zh-CN"/>
              <a:t>Physical Modeling information needs to be in a form that is actionable at compilation stage. </a:t>
            </a:r>
          </a:p>
          <a:p>
            <a:pPr>
              <a:lnSpc>
                <a:spcPct val="150000"/>
              </a:lnSpc>
              <a:spcBef>
                <a:spcPts val="0"/>
              </a:spcBef>
              <a:buFont typeface="Arial" panose="020B0604020202020204" pitchFamily="34" charset="0"/>
              <a:buNone/>
            </a:pPr>
            <a:br>
              <a:rPr lang="en-US" altLang="zh-CN"/>
            </a:br>
            <a:endParaRPr lang="zh-CN" altLang="en-US"/>
          </a:p>
        </p:txBody>
      </p:sp>
      <p:sp>
        <p:nvSpPr>
          <p:cNvPr id="4" name="灯片编号占位符 3">
            <a:extLst>
              <a:ext uri="{FF2B5EF4-FFF2-40B4-BE49-F238E27FC236}">
                <a16:creationId xmlns:a16="http://schemas.microsoft.com/office/drawing/2014/main" id="{0FA5819D-EADA-4478-814C-C04C0BC201E1}"/>
              </a:ext>
            </a:extLst>
          </p:cNvPr>
          <p:cNvSpPr>
            <a:spLocks noGrp="1"/>
          </p:cNvSpPr>
          <p:nvPr>
            <p:ph type="sldNum" sz="quarter" idx="5"/>
          </p:nvPr>
        </p:nvSpPr>
        <p:spPr/>
        <p:txBody>
          <a:bodyPr/>
          <a:lstStyle/>
          <a:p>
            <a:fld id="{33756BC6-D613-D847-AE7E-F33AD45D532E}" type="slidenum">
              <a:rPr lang="en-US" smtClean="0"/>
              <a:t>10</a:t>
            </a:fld>
            <a:endParaRPr lang="en-US"/>
          </a:p>
        </p:txBody>
      </p:sp>
    </p:spTree>
    <p:extLst>
      <p:ext uri="{BB962C8B-B14F-4D97-AF65-F5344CB8AC3E}">
        <p14:creationId xmlns:p14="http://schemas.microsoft.com/office/powerpoint/2010/main" val="10706456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C59E50-910C-D71A-D015-1BC203E3EBF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7F7D57A-F5D8-5441-E97C-CA792912E44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91E527F-FC25-970B-023B-A4B66DB65D34}"/>
              </a:ext>
            </a:extLst>
          </p:cNvPr>
          <p:cNvSpPr>
            <a:spLocks noGrp="1"/>
          </p:cNvSpPr>
          <p:nvPr>
            <p:ph type="body" idx="1"/>
          </p:nvPr>
        </p:nvSpPr>
        <p:spPr/>
        <p:txBody>
          <a:bodyPr/>
          <a:lstStyle/>
          <a:p>
            <a:r>
              <a:rPr lang="en-US" altLang="zh-CN"/>
              <a:t>After the simulations, its important to evaluate our hardened code on real chips and perform fault analysis to identify scope for improvement. </a:t>
            </a:r>
            <a:endParaRPr lang="zh-CN" altLang="en-US"/>
          </a:p>
        </p:txBody>
      </p:sp>
      <p:sp>
        <p:nvSpPr>
          <p:cNvPr id="4" name="灯片编号占位符 3">
            <a:extLst>
              <a:ext uri="{FF2B5EF4-FFF2-40B4-BE49-F238E27FC236}">
                <a16:creationId xmlns:a16="http://schemas.microsoft.com/office/drawing/2014/main" id="{AE7C9134-4254-3357-089D-7C5C903CA713}"/>
              </a:ext>
            </a:extLst>
          </p:cNvPr>
          <p:cNvSpPr>
            <a:spLocks noGrp="1"/>
          </p:cNvSpPr>
          <p:nvPr>
            <p:ph type="sldNum" sz="quarter" idx="5"/>
          </p:nvPr>
        </p:nvSpPr>
        <p:spPr/>
        <p:txBody>
          <a:bodyPr/>
          <a:lstStyle/>
          <a:p>
            <a:fld id="{33756BC6-D613-D847-AE7E-F33AD45D532E}" type="slidenum">
              <a:rPr lang="en-US" smtClean="0"/>
              <a:t>11</a:t>
            </a:fld>
            <a:endParaRPr lang="en-US"/>
          </a:p>
        </p:txBody>
      </p:sp>
    </p:spTree>
    <p:extLst>
      <p:ext uri="{BB962C8B-B14F-4D97-AF65-F5344CB8AC3E}">
        <p14:creationId xmlns:p14="http://schemas.microsoft.com/office/powerpoint/2010/main" val="193429224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18" name="Text Box 5"/>
          <p:cNvSpPr txBox="1">
            <a:spLocks noChangeArrowheads="1"/>
          </p:cNvSpPr>
          <p:nvPr userDrawn="1"/>
        </p:nvSpPr>
        <p:spPr bwMode="auto">
          <a:xfrm>
            <a:off x="2255574" y="6477000"/>
            <a:ext cx="7680853" cy="369332"/>
          </a:xfrm>
          <a:prstGeom prst="rect">
            <a:avLst/>
          </a:prstGeom>
          <a:noFill/>
          <a:ln w="38100" cmpd="dbl">
            <a:noFill/>
            <a:miter lim="800000"/>
            <a:headEnd/>
            <a:tailEnd/>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1">
                <a:solidFill>
                  <a:srgbClr val="00B050"/>
                </a:solidFill>
                <a:latin typeface="Arial Narrow" panose="020B0606020202030204" pitchFamily="34" charset="0"/>
                <a:cs typeface="Arial" pitchFamily="34" charset="0"/>
              </a:rPr>
              <a:t>DISTRIBUTION STATEMENT A.  Approved for public release: distribution is unlimited. Approval ID: &lt;e.g. XXXX-2025-XXXX&gt;.</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900">
                <a:solidFill>
                  <a:srgbClr val="00B050"/>
                </a:solidFill>
                <a:latin typeface="Arial Narrow" panose="020B0606020202030204" pitchFamily="34" charset="0"/>
                <a:cs typeface="Arial" pitchFamily="34" charset="0"/>
              </a:rPr>
              <a:t> (MARKED FOR DEMO PURPOSES ONLY)</a:t>
            </a:r>
          </a:p>
        </p:txBody>
      </p:sp>
      <p:sp>
        <p:nvSpPr>
          <p:cNvPr id="11" name="Text Box 2">
            <a:extLst>
              <a:ext uri="{FF2B5EF4-FFF2-40B4-BE49-F238E27FC236}">
                <a16:creationId xmlns:a16="http://schemas.microsoft.com/office/drawing/2014/main" id="{11F50E4A-D896-3364-7C7F-F13F4ACF2D4B}"/>
              </a:ext>
            </a:extLst>
          </p:cNvPr>
          <p:cNvSpPr txBox="1">
            <a:spLocks noChangeArrowheads="1"/>
          </p:cNvSpPr>
          <p:nvPr userDrawn="1"/>
        </p:nvSpPr>
        <p:spPr bwMode="auto">
          <a:xfrm>
            <a:off x="6400800" y="3124200"/>
            <a:ext cx="5384800" cy="1143000"/>
          </a:xfrm>
          <a:prstGeom prst="rect">
            <a:avLst/>
          </a:prstGeom>
          <a:noFill/>
          <a:ln w="9525" algn="ctr">
            <a:noFill/>
            <a:miter lim="800000"/>
            <a:headEnd/>
            <a:tailEnd/>
          </a:ln>
          <a:effectLst/>
        </p:spPr>
        <p:txBody>
          <a:bodyPr anchor="ctr"/>
          <a:lstStyle/>
          <a:p>
            <a:pPr algn="r">
              <a:spcBef>
                <a:spcPct val="0"/>
              </a:spcBef>
              <a:buFontTx/>
              <a:buNone/>
              <a:defRPr/>
            </a:pPr>
            <a:endParaRPr lang="en-US" sz="2000" b="1" i="0">
              <a:effectLst/>
              <a:latin typeface="Arial" pitchFamily="34" charset="0"/>
            </a:endParaRPr>
          </a:p>
        </p:txBody>
      </p:sp>
      <p:sp>
        <p:nvSpPr>
          <p:cNvPr id="16" name="Content Placeholder 3">
            <a:extLst>
              <a:ext uri="{FF2B5EF4-FFF2-40B4-BE49-F238E27FC236}">
                <a16:creationId xmlns:a16="http://schemas.microsoft.com/office/drawing/2014/main" id="{BAEA7CFB-1906-DD5F-8055-7D3C27168F6A}"/>
              </a:ext>
            </a:extLst>
          </p:cNvPr>
          <p:cNvSpPr>
            <a:spLocks noGrp="1"/>
          </p:cNvSpPr>
          <p:nvPr>
            <p:ph sz="half" idx="2" hasCustomPrompt="1"/>
          </p:nvPr>
        </p:nvSpPr>
        <p:spPr>
          <a:xfrm>
            <a:off x="1016000" y="2286000"/>
            <a:ext cx="10160000" cy="1676400"/>
          </a:xfrm>
          <a:prstGeom prst="rect">
            <a:avLst/>
          </a:prstGeom>
        </p:spPr>
        <p:txBody>
          <a:bodyPr anchor="ctr" anchorCtr="0"/>
          <a:lstStyle>
            <a:lvl1pPr algn="ctr">
              <a:buNone/>
              <a:defRPr sz="2800" b="1">
                <a:latin typeface="Arial Narrow" panose="020B0606020202030204" pitchFamily="34" charset="0"/>
                <a:cs typeface="Arial" pitchFamily="34" charset="0"/>
              </a:defRPr>
            </a:lvl1pPr>
            <a:lvl2pPr>
              <a:defRPr sz="2400" b="1">
                <a:latin typeface="Arial" pitchFamily="34" charset="0"/>
                <a:cs typeface="Arial" pitchFamily="34" charset="0"/>
              </a:defRPr>
            </a:lvl2pPr>
            <a:lvl3pPr>
              <a:defRPr sz="2000" b="1">
                <a:latin typeface="Arial" pitchFamily="34" charset="0"/>
                <a:cs typeface="Arial" pitchFamily="34" charset="0"/>
              </a:defRPr>
            </a:lvl3pPr>
            <a:lvl4pPr>
              <a:defRPr sz="1800" b="1">
                <a:latin typeface="Arial" pitchFamily="34" charset="0"/>
                <a:cs typeface="Arial" pitchFamily="34" charset="0"/>
              </a:defRPr>
            </a:lvl4pPr>
            <a:lvl5pPr>
              <a:defRPr sz="1600" b="1">
                <a:latin typeface="Arial" pitchFamily="34" charset="0"/>
                <a:cs typeface="Arial" pitchFamily="34" charset="0"/>
              </a:defRPr>
            </a:lvl5pPr>
            <a:lvl6pPr>
              <a:defRPr sz="1800"/>
            </a:lvl6pPr>
            <a:lvl7pPr>
              <a:defRPr sz="1800"/>
            </a:lvl7pPr>
            <a:lvl8pPr>
              <a:defRPr sz="1800"/>
            </a:lvl8pPr>
            <a:lvl9pPr>
              <a:defRPr sz="1800"/>
            </a:lvl9pPr>
          </a:lstStyle>
          <a:p>
            <a:pPr lvl="0"/>
            <a:r>
              <a:rPr lang="en-US"/>
              <a:t>Click to edit Briefing Title</a:t>
            </a:r>
          </a:p>
        </p:txBody>
      </p:sp>
      <p:sp>
        <p:nvSpPr>
          <p:cNvPr id="17" name="Content Placeholder 3">
            <a:extLst>
              <a:ext uri="{FF2B5EF4-FFF2-40B4-BE49-F238E27FC236}">
                <a16:creationId xmlns:a16="http://schemas.microsoft.com/office/drawing/2014/main" id="{567D0C54-597C-0E60-9488-85A4FA84416D}"/>
              </a:ext>
            </a:extLst>
          </p:cNvPr>
          <p:cNvSpPr>
            <a:spLocks noGrp="1"/>
          </p:cNvSpPr>
          <p:nvPr>
            <p:ph sz="half" idx="10" hasCustomPrompt="1"/>
          </p:nvPr>
        </p:nvSpPr>
        <p:spPr>
          <a:xfrm>
            <a:off x="1016000" y="3962400"/>
            <a:ext cx="10160000" cy="533400"/>
          </a:xfrm>
          <a:prstGeom prst="rect">
            <a:avLst/>
          </a:prstGeom>
        </p:spPr>
        <p:txBody>
          <a:bodyPr anchor="ctr" anchorCtr="0"/>
          <a:lstStyle>
            <a:lvl1pPr algn="ctr">
              <a:buNone/>
              <a:defRPr sz="2000" b="1">
                <a:latin typeface="Arial Narrow" panose="020B0606020202030204" pitchFamily="34" charset="0"/>
                <a:cs typeface="Arial" pitchFamily="34" charset="0"/>
              </a:defRPr>
            </a:lvl1pPr>
            <a:lvl2pPr>
              <a:defRPr sz="2400" b="1">
                <a:latin typeface="Arial" pitchFamily="34" charset="0"/>
                <a:cs typeface="Arial" pitchFamily="34" charset="0"/>
              </a:defRPr>
            </a:lvl2pPr>
            <a:lvl3pPr>
              <a:defRPr sz="2000" b="1">
                <a:latin typeface="Arial" pitchFamily="34" charset="0"/>
                <a:cs typeface="Arial" pitchFamily="34" charset="0"/>
              </a:defRPr>
            </a:lvl3pPr>
            <a:lvl4pPr>
              <a:defRPr sz="1800" b="1">
                <a:latin typeface="Arial" pitchFamily="34" charset="0"/>
                <a:cs typeface="Arial" pitchFamily="34" charset="0"/>
              </a:defRPr>
            </a:lvl4pPr>
            <a:lvl5pPr>
              <a:defRPr sz="1600" b="1">
                <a:latin typeface="Arial" pitchFamily="34" charset="0"/>
                <a:cs typeface="Arial" pitchFamily="34" charset="0"/>
              </a:defRPr>
            </a:lvl5pPr>
            <a:lvl6pPr>
              <a:defRPr sz="1800"/>
            </a:lvl6pPr>
            <a:lvl7pPr>
              <a:defRPr sz="1800"/>
            </a:lvl7pPr>
            <a:lvl8pPr>
              <a:defRPr sz="1800"/>
            </a:lvl8pPr>
            <a:lvl9pPr>
              <a:defRPr sz="1800"/>
            </a:lvl9pPr>
          </a:lstStyle>
          <a:p>
            <a:pPr lvl="0"/>
            <a:r>
              <a:rPr lang="en-US"/>
              <a:t>Click to edit Date: DD MMM YYYY</a:t>
            </a:r>
          </a:p>
        </p:txBody>
      </p:sp>
      <p:sp>
        <p:nvSpPr>
          <p:cNvPr id="20" name="Content Placeholder 3">
            <a:extLst>
              <a:ext uri="{FF2B5EF4-FFF2-40B4-BE49-F238E27FC236}">
                <a16:creationId xmlns:a16="http://schemas.microsoft.com/office/drawing/2014/main" id="{37201014-3C1E-780B-FBE7-B4DA9404F60D}"/>
              </a:ext>
            </a:extLst>
          </p:cNvPr>
          <p:cNvSpPr>
            <a:spLocks noGrp="1"/>
          </p:cNvSpPr>
          <p:nvPr>
            <p:ph sz="half" idx="11" hasCustomPrompt="1"/>
          </p:nvPr>
        </p:nvSpPr>
        <p:spPr>
          <a:xfrm>
            <a:off x="1722725" y="4679576"/>
            <a:ext cx="5231362" cy="1676400"/>
          </a:xfrm>
          <a:prstGeom prst="rect">
            <a:avLst/>
          </a:prstGeom>
        </p:spPr>
        <p:txBody>
          <a:bodyPr anchor="ctr" anchorCtr="0"/>
          <a:lstStyle>
            <a:lvl1pPr marL="0" indent="0" algn="l">
              <a:buNone/>
              <a:defRPr sz="2000" b="1">
                <a:latin typeface="Arial Narrow" panose="020B0606020202030204" pitchFamily="34" charset="0"/>
                <a:cs typeface="Arial" pitchFamily="34" charset="0"/>
              </a:defRPr>
            </a:lvl1pPr>
            <a:lvl2pPr>
              <a:defRPr sz="2400" b="1">
                <a:latin typeface="Arial" pitchFamily="34" charset="0"/>
                <a:cs typeface="Arial" pitchFamily="34" charset="0"/>
              </a:defRPr>
            </a:lvl2pPr>
            <a:lvl3pPr>
              <a:defRPr sz="2000" b="1">
                <a:latin typeface="Arial" pitchFamily="34" charset="0"/>
                <a:cs typeface="Arial" pitchFamily="34" charset="0"/>
              </a:defRPr>
            </a:lvl3pPr>
            <a:lvl4pPr>
              <a:defRPr sz="1800" b="1">
                <a:latin typeface="Arial" pitchFamily="34" charset="0"/>
                <a:cs typeface="Arial" pitchFamily="34" charset="0"/>
              </a:defRPr>
            </a:lvl4pPr>
            <a:lvl5pPr>
              <a:defRPr sz="1600" b="1">
                <a:latin typeface="Arial" pitchFamily="34" charset="0"/>
                <a:cs typeface="Arial" pitchFamily="34" charset="0"/>
              </a:defRPr>
            </a:lvl5pPr>
            <a:lvl6pPr>
              <a:defRPr sz="1800"/>
            </a:lvl6pPr>
            <a:lvl7pPr>
              <a:defRPr sz="1800"/>
            </a:lvl7pPr>
            <a:lvl8pPr>
              <a:defRPr sz="1800"/>
            </a:lvl8pPr>
            <a:lvl9pPr>
              <a:defRPr sz="1800"/>
            </a:lvl9pPr>
          </a:lstStyle>
          <a:p>
            <a:pPr lvl="0"/>
            <a:r>
              <a:rPr lang="en-US"/>
              <a:t>Presenter’s Name</a:t>
            </a:r>
            <a:br>
              <a:rPr lang="en-US"/>
            </a:br>
            <a:r>
              <a:rPr lang="en-US"/>
              <a:t>Company/Organization</a:t>
            </a:r>
          </a:p>
          <a:p>
            <a:pPr lvl="0"/>
            <a:endParaRPr lang="en-US"/>
          </a:p>
        </p:txBody>
      </p:sp>
      <p:pic>
        <p:nvPicPr>
          <p:cNvPr id="21" name="Picture 20" descr="A picture containing logo&#10;&#10;Description automatically generated">
            <a:extLst>
              <a:ext uri="{FF2B5EF4-FFF2-40B4-BE49-F238E27FC236}">
                <a16:creationId xmlns:a16="http://schemas.microsoft.com/office/drawing/2014/main" id="{516C4EEB-0B8F-8921-FBDA-DB2B75567961}"/>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93040" y="88277"/>
            <a:ext cx="2192656" cy="2216410"/>
          </a:xfrm>
          <a:prstGeom prst="rect">
            <a:avLst/>
          </a:prstGeom>
          <a:noFill/>
        </p:spPr>
      </p:pic>
      <p:sp>
        <p:nvSpPr>
          <p:cNvPr id="22" name="Rectangle 21">
            <a:extLst>
              <a:ext uri="{FF2B5EF4-FFF2-40B4-BE49-F238E27FC236}">
                <a16:creationId xmlns:a16="http://schemas.microsoft.com/office/drawing/2014/main" id="{B9A6184D-B6BD-132E-3BE0-5A06AC7B2AA5}"/>
              </a:ext>
            </a:extLst>
          </p:cNvPr>
          <p:cNvSpPr>
            <a:spLocks noChangeArrowheads="1"/>
          </p:cNvSpPr>
          <p:nvPr userDrawn="1"/>
        </p:nvSpPr>
        <p:spPr bwMode="auto">
          <a:xfrm>
            <a:off x="1957492" y="727502"/>
            <a:ext cx="8277015" cy="830997"/>
          </a:xfrm>
          <a:prstGeom prst="rect">
            <a:avLst/>
          </a:prstGeom>
          <a:noFill/>
          <a:ln w="9525">
            <a:noFill/>
            <a:miter lim="800000"/>
            <a:headEnd/>
            <a:tailEnd/>
          </a:ln>
        </p:spPr>
        <p:txBody>
          <a:bodyPr wrap="square">
            <a:spAutoFit/>
          </a:bodyPr>
          <a:lstStyle>
            <a:defPPr>
              <a:defRPr lang="en-US"/>
            </a:defPPr>
            <a:lvl1pPr algn="l" rtl="0" fontAlgn="base">
              <a:spcBef>
                <a:spcPct val="0"/>
              </a:spcBef>
              <a:spcAft>
                <a:spcPct val="0"/>
              </a:spcAft>
              <a:defRPr sz="2400" kern="1200">
                <a:solidFill>
                  <a:schemeClr val="tx1"/>
                </a:solidFill>
                <a:latin typeface="Times New Roman" pitchFamily="18" charset="0"/>
                <a:ea typeface="+mn-ea"/>
                <a:cs typeface="+mn-cs"/>
              </a:defRPr>
            </a:lvl1pPr>
            <a:lvl2pPr marL="457200" algn="l" rtl="0" fontAlgn="base">
              <a:spcBef>
                <a:spcPct val="0"/>
              </a:spcBef>
              <a:spcAft>
                <a:spcPct val="0"/>
              </a:spcAft>
              <a:defRPr sz="2400" kern="1200">
                <a:solidFill>
                  <a:schemeClr val="tx1"/>
                </a:solidFill>
                <a:latin typeface="Times New Roman" pitchFamily="18" charset="0"/>
                <a:ea typeface="+mn-ea"/>
                <a:cs typeface="+mn-cs"/>
              </a:defRPr>
            </a:lvl2pPr>
            <a:lvl3pPr marL="914400" algn="l" rtl="0" fontAlgn="base">
              <a:spcBef>
                <a:spcPct val="0"/>
              </a:spcBef>
              <a:spcAft>
                <a:spcPct val="0"/>
              </a:spcAft>
              <a:defRPr sz="2400" kern="1200">
                <a:solidFill>
                  <a:schemeClr val="tx1"/>
                </a:solidFill>
                <a:latin typeface="Times New Roman" pitchFamily="18" charset="0"/>
                <a:ea typeface="+mn-ea"/>
                <a:cs typeface="+mn-cs"/>
              </a:defRPr>
            </a:lvl3pPr>
            <a:lvl4pPr marL="1371600" algn="l" rtl="0" fontAlgn="base">
              <a:spcBef>
                <a:spcPct val="0"/>
              </a:spcBef>
              <a:spcAft>
                <a:spcPct val="0"/>
              </a:spcAft>
              <a:defRPr sz="2400" kern="1200">
                <a:solidFill>
                  <a:schemeClr val="tx1"/>
                </a:solidFill>
                <a:latin typeface="Times New Roman" pitchFamily="18" charset="0"/>
                <a:ea typeface="+mn-ea"/>
                <a:cs typeface="+mn-cs"/>
              </a:defRPr>
            </a:lvl4pPr>
            <a:lvl5pPr marL="1828800" algn="l" rtl="0" fontAlgn="base">
              <a:spcBef>
                <a:spcPct val="0"/>
              </a:spcBef>
              <a:spcAft>
                <a:spcPct val="0"/>
              </a:spcAft>
              <a:defRPr sz="2400" kern="1200">
                <a:solidFill>
                  <a:schemeClr val="tx1"/>
                </a:solidFill>
                <a:latin typeface="Times New Roman" pitchFamily="18" charset="0"/>
                <a:ea typeface="+mn-ea"/>
                <a:cs typeface="+mn-cs"/>
              </a:defRPr>
            </a:lvl5pPr>
            <a:lvl6pPr marL="2286000" algn="l" defTabSz="914400" rtl="0" eaLnBrk="1" latinLnBrk="0" hangingPunct="1">
              <a:defRPr sz="2400" kern="1200">
                <a:solidFill>
                  <a:schemeClr val="tx1"/>
                </a:solidFill>
                <a:latin typeface="Times New Roman" pitchFamily="18" charset="0"/>
                <a:ea typeface="+mn-ea"/>
                <a:cs typeface="+mn-cs"/>
              </a:defRPr>
            </a:lvl6pPr>
            <a:lvl7pPr marL="2743200" algn="l" defTabSz="914400" rtl="0" eaLnBrk="1" latinLnBrk="0" hangingPunct="1">
              <a:defRPr sz="2400" kern="1200">
                <a:solidFill>
                  <a:schemeClr val="tx1"/>
                </a:solidFill>
                <a:latin typeface="Times New Roman" pitchFamily="18" charset="0"/>
                <a:ea typeface="+mn-ea"/>
                <a:cs typeface="+mn-cs"/>
              </a:defRPr>
            </a:lvl7pPr>
            <a:lvl8pPr marL="3200400" algn="l" defTabSz="914400" rtl="0" eaLnBrk="1" latinLnBrk="0" hangingPunct="1">
              <a:defRPr sz="2400" kern="1200">
                <a:solidFill>
                  <a:schemeClr val="tx1"/>
                </a:solidFill>
                <a:latin typeface="Times New Roman" pitchFamily="18" charset="0"/>
                <a:ea typeface="+mn-ea"/>
                <a:cs typeface="+mn-cs"/>
              </a:defRPr>
            </a:lvl8pPr>
            <a:lvl9pPr marL="3657600" algn="l" defTabSz="914400" rtl="0" eaLnBrk="1" latinLnBrk="0" hangingPunct="1">
              <a:defRPr sz="2400" kern="1200">
                <a:solidFill>
                  <a:schemeClr val="tx1"/>
                </a:solidFill>
                <a:latin typeface="Times New Roman" pitchFamily="18" charset="0"/>
                <a:ea typeface="+mn-ea"/>
                <a:cs typeface="+mn-cs"/>
              </a:defRPr>
            </a:lvl9pPr>
          </a:lstStyle>
          <a:p>
            <a:pPr algn="ctr"/>
            <a:r>
              <a:rPr lang="en-US" sz="4800" b="1">
                <a:solidFill>
                  <a:srgbClr val="002060"/>
                </a:solidFill>
                <a:latin typeface="Arial Narrow" panose="020B0606020202030204" pitchFamily="34" charset="0"/>
              </a:rPr>
              <a:t>GOMACTech-2025</a:t>
            </a:r>
          </a:p>
        </p:txBody>
      </p:sp>
      <p:sp>
        <p:nvSpPr>
          <p:cNvPr id="23" name="Rectangle 22">
            <a:extLst>
              <a:ext uri="{FF2B5EF4-FFF2-40B4-BE49-F238E27FC236}">
                <a16:creationId xmlns:a16="http://schemas.microsoft.com/office/drawing/2014/main" id="{07271842-2241-9D96-5FA0-4B79839216E5}"/>
              </a:ext>
            </a:extLst>
          </p:cNvPr>
          <p:cNvSpPr/>
          <p:nvPr userDrawn="1"/>
        </p:nvSpPr>
        <p:spPr>
          <a:xfrm>
            <a:off x="166145" y="5751493"/>
            <a:ext cx="1556580" cy="954107"/>
          </a:xfrm>
          <a:prstGeom prst="rect">
            <a:avLst/>
          </a:prstGeom>
          <a:noFill/>
        </p:spPr>
        <p:txBody>
          <a:bodyPr wrap="none" lIns="91440" tIns="45720" rIns="91440" bIns="45720">
            <a:spAutoFit/>
          </a:bodyPr>
          <a:lstStyle/>
          <a:p>
            <a:pPr algn="ctr"/>
            <a:r>
              <a:rPr lang="en-US" sz="2800" b="0" cap="none" spc="0">
                <a:ln w="0"/>
                <a:gradFill>
                  <a:gsLst>
                    <a:gs pos="21000">
                      <a:srgbClr val="53575C"/>
                    </a:gs>
                    <a:gs pos="88000">
                      <a:srgbClr val="C5C7CA"/>
                    </a:gs>
                  </a:gsLst>
                  <a:lin ang="5400000"/>
                </a:gradFill>
                <a:effectLst/>
              </a:rPr>
              <a:t>Company</a:t>
            </a:r>
          </a:p>
          <a:p>
            <a:pPr algn="ctr"/>
            <a:r>
              <a:rPr lang="en-US" sz="2800" b="0" cap="none" spc="0">
                <a:ln w="0"/>
                <a:gradFill>
                  <a:gsLst>
                    <a:gs pos="21000">
                      <a:srgbClr val="53575C"/>
                    </a:gs>
                    <a:gs pos="88000">
                      <a:srgbClr val="C5C7CA"/>
                    </a:gs>
                  </a:gsLst>
                  <a:lin ang="5400000"/>
                </a:gradFill>
                <a:effectLst/>
              </a:rPr>
              <a:t>Logo</a:t>
            </a:r>
          </a:p>
        </p:txBody>
      </p:sp>
    </p:spTree>
    <p:extLst>
      <p:ext uri="{BB962C8B-B14F-4D97-AF65-F5344CB8AC3E}">
        <p14:creationId xmlns:p14="http://schemas.microsoft.com/office/powerpoint/2010/main" val="21552416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_Slide_2">
    <p:spTree>
      <p:nvGrpSpPr>
        <p:cNvPr id="1" name=""/>
        <p:cNvGrpSpPr/>
        <p:nvPr/>
      </p:nvGrpSpPr>
      <p:grpSpPr>
        <a:xfrm>
          <a:off x="0" y="0"/>
          <a:ext cx="0" cy="0"/>
          <a:chOff x="0" y="0"/>
          <a:chExt cx="0" cy="0"/>
        </a:xfrm>
      </p:grpSpPr>
      <p:sp>
        <p:nvSpPr>
          <p:cNvPr id="4" name="Title 1"/>
          <p:cNvSpPr>
            <a:spLocks noGrp="1"/>
          </p:cNvSpPr>
          <p:nvPr>
            <p:ph type="title"/>
          </p:nvPr>
        </p:nvSpPr>
        <p:spPr>
          <a:xfrm>
            <a:off x="609600" y="2895601"/>
            <a:ext cx="10972800" cy="1079025"/>
          </a:xfrm>
        </p:spPr>
        <p:txBody>
          <a:bodyPr/>
          <a:lstStyle/>
          <a:p>
            <a:r>
              <a:rPr lang="en-US"/>
              <a:t>Click to edit Master title style</a:t>
            </a:r>
          </a:p>
        </p:txBody>
      </p:sp>
    </p:spTree>
    <p:extLst>
      <p:ext uri="{BB962C8B-B14F-4D97-AF65-F5344CB8AC3E}">
        <p14:creationId xmlns:p14="http://schemas.microsoft.com/office/powerpoint/2010/main" val="33511330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99" y="91440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914401"/>
            <a:ext cx="6815667" cy="5486399"/>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2076451"/>
            <a:ext cx="4011084" cy="432435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6346927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5102225"/>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914400"/>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668963"/>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72015414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604861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640600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4047295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914401"/>
            <a:ext cx="5384800" cy="5486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914401"/>
            <a:ext cx="5384800" cy="5486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980921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914400"/>
            <a:ext cx="5384800" cy="2667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914399"/>
            <a:ext cx="5384800" cy="2666999"/>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2"/>
          <p:cNvSpPr>
            <a:spLocks noGrp="1"/>
          </p:cNvSpPr>
          <p:nvPr>
            <p:ph sz="half" idx="10"/>
          </p:nvPr>
        </p:nvSpPr>
        <p:spPr>
          <a:xfrm>
            <a:off x="609600" y="3733800"/>
            <a:ext cx="5384800" cy="266700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3"/>
          <p:cNvSpPr>
            <a:spLocks noGrp="1"/>
          </p:cNvSpPr>
          <p:nvPr>
            <p:ph sz="half" idx="11"/>
          </p:nvPr>
        </p:nvSpPr>
        <p:spPr>
          <a:xfrm>
            <a:off x="6197600" y="3733799"/>
            <a:ext cx="5384800" cy="2667001"/>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727921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3733800"/>
            <a:ext cx="10972800" cy="2667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09600" y="914400"/>
            <a:ext cx="10972800" cy="2667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295628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914400"/>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1554163"/>
            <a:ext cx="5386917" cy="484663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914400"/>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1554163"/>
            <a:ext cx="5389033" cy="484663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839656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288726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609600" y="2895600"/>
            <a:ext cx="10972800" cy="1143000"/>
          </a:xfrm>
          <a:prstGeom prst="rect">
            <a:avLst/>
          </a:prstGeom>
        </p:spPr>
        <p:txBody>
          <a:bodyPr anchor="ctr" anchorCtr="0">
            <a:normAutofit/>
          </a:bodyPr>
          <a:lstStyle>
            <a:lvl1pPr>
              <a:defRPr sz="2000" b="1" baseline="0">
                <a:latin typeface="Arial Narrow" panose="020B0606020202030204" pitchFamily="34" charset="0"/>
                <a:cs typeface="Arial" pitchFamily="34" charset="0"/>
              </a:defRPr>
            </a:lvl1pPr>
          </a:lstStyle>
          <a:p>
            <a:r>
              <a:rPr lang="en-US"/>
              <a:t>[Intentionally Left Blank]</a:t>
            </a:r>
          </a:p>
        </p:txBody>
      </p:sp>
    </p:spTree>
    <p:extLst>
      <p:ext uri="{BB962C8B-B14F-4D97-AF65-F5344CB8AC3E}">
        <p14:creationId xmlns:p14="http://schemas.microsoft.com/office/powerpoint/2010/main" val="23281328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6800" y="1"/>
            <a:ext cx="10058400" cy="685799"/>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914400"/>
            <a:ext cx="10972800" cy="546873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ext Box 5"/>
          <p:cNvSpPr txBox="1">
            <a:spLocks noChangeArrowheads="1"/>
          </p:cNvSpPr>
          <p:nvPr userDrawn="1"/>
        </p:nvSpPr>
        <p:spPr bwMode="auto">
          <a:xfrm>
            <a:off x="2255574" y="6477000"/>
            <a:ext cx="7680853" cy="369332"/>
          </a:xfrm>
          <a:prstGeom prst="rect">
            <a:avLst/>
          </a:prstGeom>
          <a:noFill/>
          <a:ln w="38100" cmpd="dbl">
            <a:noFill/>
            <a:miter lim="800000"/>
            <a:headEnd/>
            <a:tailEnd/>
          </a:ln>
        </p:spPr>
        <p:txBody>
          <a:bodyPr wrap="square">
            <a:spAutoFit/>
          </a:bodyPr>
          <a:lstStyle/>
          <a:p>
            <a:pPr algn="ctr"/>
            <a:r>
              <a:rPr lang="en-US" sz="900" b="1">
                <a:solidFill>
                  <a:srgbClr val="00B050"/>
                </a:solidFill>
                <a:latin typeface="Arial Narrow" panose="020B0606020202030204" pitchFamily="34" charset="0"/>
                <a:cs typeface="Arial" pitchFamily="34" charset="0"/>
              </a:rPr>
              <a:t>DISTRIBUTION STATEMENT A.  Approved for public release: distribution is unlimited. Approval ID: &lt;e.g. XXXX-2025-XXXX&gt;.</a:t>
            </a:r>
          </a:p>
          <a:p>
            <a:pPr algn="ctr"/>
            <a:r>
              <a:rPr lang="en-US" sz="900">
                <a:solidFill>
                  <a:srgbClr val="00B050"/>
                </a:solidFill>
                <a:latin typeface="Arial Narrow" panose="020B0606020202030204" pitchFamily="34" charset="0"/>
                <a:cs typeface="Arial" pitchFamily="34" charset="0"/>
              </a:rPr>
              <a:t> (MARKED FOR DEMO PURPOSES ONLY)</a:t>
            </a:r>
          </a:p>
        </p:txBody>
      </p:sp>
      <p:sp>
        <p:nvSpPr>
          <p:cNvPr id="18" name="Text Box 49"/>
          <p:cNvSpPr txBox="1">
            <a:spLocks noChangeArrowheads="1"/>
          </p:cNvSpPr>
          <p:nvPr userDrawn="1"/>
        </p:nvSpPr>
        <p:spPr bwMode="auto">
          <a:xfrm>
            <a:off x="9753600" y="6550224"/>
            <a:ext cx="2438400" cy="307777"/>
          </a:xfrm>
          <a:prstGeom prst="rect">
            <a:avLst/>
          </a:prstGeom>
          <a:noFill/>
          <a:ln w="12700">
            <a:noFill/>
            <a:miter lim="800000"/>
            <a:headEnd type="none" w="sm" len="sm"/>
            <a:tailEnd type="none" w="sm" len="sm"/>
          </a:ln>
          <a:effectLst/>
        </p:spPr>
        <p:txBody>
          <a:bodyPr wrap="square" anchor="ctr">
            <a:spAutoFit/>
          </a:bodyPr>
          <a:lstStyle/>
          <a:p>
            <a:pPr algn="r">
              <a:spcBef>
                <a:spcPct val="50000"/>
              </a:spcBef>
            </a:pPr>
            <a:fld id="{FECCACFC-A1DF-4E05-81FF-9C3E99D1E2C5}" type="slidenum">
              <a:rPr lang="en-US" sz="1400" b="0">
                <a:latin typeface="Arial Narrow" panose="020B0606020202030204" pitchFamily="34" charset="0"/>
                <a:cs typeface="Arial" pitchFamily="34" charset="0"/>
              </a:rPr>
              <a:pPr algn="r">
                <a:spcBef>
                  <a:spcPct val="50000"/>
                </a:spcBef>
              </a:pPr>
              <a:t>‹#›</a:t>
            </a:fld>
            <a:endParaRPr lang="en-US" sz="1400" b="0">
              <a:latin typeface="Arial Narrow" panose="020B0606020202030204" pitchFamily="34" charset="0"/>
              <a:cs typeface="Arial" pitchFamily="34" charset="0"/>
            </a:endParaRPr>
          </a:p>
        </p:txBody>
      </p:sp>
      <p:pic>
        <p:nvPicPr>
          <p:cNvPr id="6" name="Picture 5" descr="A picture containing logo&#10;&#10;Description automatically generated">
            <a:extLst>
              <a:ext uri="{FF2B5EF4-FFF2-40B4-BE49-F238E27FC236}">
                <a16:creationId xmlns:a16="http://schemas.microsoft.com/office/drawing/2014/main" id="{B8DF81FD-B53F-1217-29A0-56B46A1E0E1B}"/>
              </a:ext>
            </a:extLst>
          </p:cNvPr>
          <p:cNvPicPr>
            <a:picLocks noChangeAspect="1"/>
          </p:cNvPicPr>
          <p:nvPr userDrawn="1"/>
        </p:nvPicPr>
        <p:blipFill>
          <a:blip r:embed="rId15" cstate="print">
            <a:extLst>
              <a:ext uri="{28A0092B-C50C-407E-A947-70E740481C1C}">
                <a14:useLocalDpi xmlns:a14="http://schemas.microsoft.com/office/drawing/2010/main" val="0"/>
              </a:ext>
            </a:extLst>
          </a:blip>
          <a:srcRect/>
          <a:stretch>
            <a:fillRect/>
          </a:stretch>
        </p:blipFill>
        <p:spPr bwMode="auto">
          <a:xfrm>
            <a:off x="39624" y="-2416"/>
            <a:ext cx="673301" cy="680596"/>
          </a:xfrm>
          <a:prstGeom prst="rect">
            <a:avLst/>
          </a:prstGeom>
          <a:noFill/>
        </p:spPr>
      </p:pic>
      <p:cxnSp>
        <p:nvCxnSpPr>
          <p:cNvPr id="17" name="AutoShape 7"/>
          <p:cNvCxnSpPr>
            <a:cxnSpLocks noChangeShapeType="1"/>
          </p:cNvCxnSpPr>
          <p:nvPr userDrawn="1"/>
        </p:nvCxnSpPr>
        <p:spPr bwMode="auto">
          <a:xfrm>
            <a:off x="0" y="695660"/>
            <a:ext cx="12192000" cy="0"/>
          </a:xfrm>
          <a:prstGeom prst="straightConnector1">
            <a:avLst/>
          </a:prstGeom>
          <a:noFill/>
          <a:ln w="38100">
            <a:solidFill>
              <a:schemeClr val="accent1"/>
            </a:solidFill>
            <a:round/>
            <a:headEnd/>
            <a:tailEnd/>
          </a:ln>
        </p:spPr>
      </p:cxnSp>
      <p:sp>
        <p:nvSpPr>
          <p:cNvPr id="10" name="Rectangle 9"/>
          <p:cNvSpPr/>
          <p:nvPr userDrawn="1"/>
        </p:nvSpPr>
        <p:spPr>
          <a:xfrm>
            <a:off x="11125200" y="18288"/>
            <a:ext cx="1062320" cy="646331"/>
          </a:xfrm>
          <a:prstGeom prst="rect">
            <a:avLst/>
          </a:prstGeom>
          <a:noFill/>
        </p:spPr>
        <p:txBody>
          <a:bodyPr wrap="square" lIns="91440" tIns="45720" rIns="91440" bIns="45720">
            <a:spAutoFit/>
          </a:bodyPr>
          <a:lstStyle/>
          <a:p>
            <a:pPr algn="ctr"/>
            <a:r>
              <a:rPr lang="en-US" sz="1800" b="0" cap="none" spc="0">
                <a:ln w="0"/>
                <a:gradFill>
                  <a:gsLst>
                    <a:gs pos="21000">
                      <a:srgbClr val="53575C"/>
                    </a:gs>
                    <a:gs pos="88000">
                      <a:srgbClr val="C5C7CA"/>
                    </a:gs>
                  </a:gsLst>
                  <a:lin ang="5400000"/>
                </a:gradFill>
                <a:effectLst/>
              </a:rPr>
              <a:t>Company</a:t>
            </a:r>
          </a:p>
          <a:p>
            <a:pPr algn="ctr"/>
            <a:r>
              <a:rPr lang="en-US" sz="1800" b="0" cap="none" spc="0">
                <a:ln w="0"/>
                <a:gradFill>
                  <a:gsLst>
                    <a:gs pos="21000">
                      <a:srgbClr val="53575C"/>
                    </a:gs>
                    <a:gs pos="88000">
                      <a:srgbClr val="C5C7CA"/>
                    </a:gs>
                  </a:gsLst>
                  <a:lin ang="5400000"/>
                </a:gradFill>
                <a:effectLst/>
              </a:rPr>
              <a:t>Logo</a:t>
            </a:r>
          </a:p>
        </p:txBody>
      </p:sp>
      <p:sp>
        <p:nvSpPr>
          <p:cNvPr id="4" name="TextBox 3"/>
          <p:cNvSpPr txBox="1"/>
          <p:nvPr userDrawn="1"/>
        </p:nvSpPr>
        <p:spPr>
          <a:xfrm>
            <a:off x="76200" y="6596390"/>
            <a:ext cx="3158237" cy="246221"/>
          </a:xfrm>
          <a:prstGeom prst="rect">
            <a:avLst/>
          </a:prstGeom>
          <a:noFill/>
        </p:spPr>
        <p:txBody>
          <a:bodyPr wrap="none" rtlCol="0">
            <a:spAutoFit/>
          </a:bodyPr>
          <a:lstStyle/>
          <a:p>
            <a:r>
              <a:rPr lang="en-US" sz="1000"/>
              <a:t>2025 </a:t>
            </a:r>
            <a:r>
              <a:rPr lang="en-US" sz="1000" err="1"/>
              <a:t>GOMACTech</a:t>
            </a:r>
            <a:r>
              <a:rPr lang="en-US" sz="1000" baseline="0"/>
              <a:t>  |  &lt;Date of Presentation e.g. 19 MAR 2025&gt;</a:t>
            </a:r>
            <a:endParaRPr lang="en-US" sz="1000"/>
          </a:p>
        </p:txBody>
      </p:sp>
    </p:spTree>
    <p:extLst>
      <p:ext uri="{BB962C8B-B14F-4D97-AF65-F5344CB8AC3E}">
        <p14:creationId xmlns:p14="http://schemas.microsoft.com/office/powerpoint/2010/main" val="151151321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62" r:id="rId5"/>
    <p:sldLayoutId id="2147483661" r:id="rId6"/>
    <p:sldLayoutId id="2147483653" r:id="rId7"/>
    <p:sldLayoutId id="2147483654" r:id="rId8"/>
    <p:sldLayoutId id="2147483655" r:id="rId9"/>
    <p:sldLayoutId id="2147483660" r:id="rId10"/>
    <p:sldLayoutId id="2147483656" r:id="rId11"/>
    <p:sldLayoutId id="2147483657" r:id="rId12"/>
    <p:sldLayoutId id="2147483658" r:id="rId13"/>
  </p:sldLayoutIdLst>
  <p:hf hdr="0" dt="0"/>
  <p:txStyles>
    <p:titleStyle>
      <a:lvl1pPr algn="ctr" defTabSz="914400" rtl="0" eaLnBrk="1" latinLnBrk="0" hangingPunct="1">
        <a:spcBef>
          <a:spcPct val="0"/>
        </a:spcBef>
        <a:buNone/>
        <a:defRPr sz="3600" b="1" kern="1200">
          <a:solidFill>
            <a:schemeClr val="tx1"/>
          </a:solidFill>
          <a:latin typeface="Arial Narrow" panose="020B0606020202030204" pitchFamily="34"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Arial Narrow" panose="020B0606020202030204" pitchFamily="34"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Arial Narrow" panose="020B0606020202030204" pitchFamily="34"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Arial Narrow" panose="020B0606020202030204" pitchFamily="34"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Arial Narrow" panose="020B0606020202030204" pitchFamily="34"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Arial Narrow" panose="020B0606020202030204" pitchFamily="34"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image" Target="../media/image18.emf"/><Relationship Id="rId4" Type="http://schemas.openxmlformats.org/officeDocument/2006/relationships/image" Target="../media/image4.jpeg"/></Relationships>
</file>

<file path=ppt/slides/_rels/slide1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emf"/><Relationship Id="rId4" Type="http://schemas.openxmlformats.org/officeDocument/2006/relationships/image" Target="../media/image19.emf"/></Relationships>
</file>

<file path=ppt/slides/_rels/slide1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4.emf"/><Relationship Id="rId5" Type="http://schemas.openxmlformats.org/officeDocument/2006/relationships/image" Target="../media/image23.emf"/><Relationship Id="rId4" Type="http://schemas.openxmlformats.org/officeDocument/2006/relationships/image" Target="../media/image22.emf"/></Relationships>
</file>

<file path=ppt/slides/_rels/slide1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hyperlink" Target="https://www.synopsys.com/verification/simulation/z01xfunctional-safety.html" TargetMode="External"/><Relationship Id="rId3" Type="http://schemas.openxmlformats.org/officeDocument/2006/relationships/hyperlink" Target="https://gcc.gnu.org/onlinedocs/gcc/Instrumentation-Options.html" TargetMode="External"/><Relationship Id="rId7" Type="http://schemas.openxmlformats.org/officeDocument/2006/relationships/hyperlink" Target="https://github.com/YosysHQ/picorv32" TargetMode="External"/><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hyperlink" Target="https://www.mdpi.com/2079-9292/11/13/2023" TargetMode="External"/><Relationship Id="rId5" Type="http://schemas.openxmlformats.org/officeDocument/2006/relationships/hyperlink" Target="https://www.zdnet.com/article/chrome-70-of-all-security-bugs-are-memory-safety-issues/" TargetMode="External"/><Relationship Id="rId4" Type="http://schemas.openxmlformats.org/officeDocument/2006/relationships/hyperlink" Target="https://www.cve.org/" TargetMode="External"/><Relationship Id="rId9" Type="http://schemas.openxmlformats.org/officeDocument/2006/relationships/image" Target="../media/image4.jpeg"/></Relationships>
</file>

<file path=ppt/slides/_rels/slide1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slide" Target="slide16.xml"/><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4.jpe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slide" Target="slide13.xml"/><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8" Type="http://schemas.openxmlformats.org/officeDocument/2006/relationships/image" Target="../media/image4.jpe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10.emf"/><Relationship Id="rId4" Type="http://schemas.openxmlformats.org/officeDocument/2006/relationships/image" Target="../media/image4.jpeg"/></Relationships>
</file>

<file path=ppt/slides/_rels/slide9.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1.png"/><Relationship Id="rId7"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2.jpeg"/><Relationship Id="rId5" Type="http://schemas.openxmlformats.org/officeDocument/2006/relationships/image" Target="../media/image4.jpeg"/><Relationship Id="rId4" Type="http://schemas.openxmlformats.org/officeDocument/2006/relationships/slide" Target="slide16.xml"/><Relationship Id="rId9"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F8D320B-4185-09BB-D1A6-E0BF11B073BD}"/>
              </a:ext>
            </a:extLst>
          </p:cNvPr>
          <p:cNvSpPr>
            <a:spLocks noGrp="1"/>
          </p:cNvSpPr>
          <p:nvPr>
            <p:ph sz="half" idx="2"/>
          </p:nvPr>
        </p:nvSpPr>
        <p:spPr/>
        <p:txBody>
          <a:bodyPr/>
          <a:lstStyle/>
          <a:p>
            <a:r>
              <a:rPr lang="en-US">
                <a:latin typeface="Arial" panose="020B0604020202020204" pitchFamily="34" charset="0"/>
              </a:rPr>
              <a:t>Physical Model-Assisted Secure Software Execution Against Fault-Injection Attacks</a:t>
            </a:r>
          </a:p>
        </p:txBody>
      </p:sp>
      <p:sp>
        <p:nvSpPr>
          <p:cNvPr id="5" name="Content Placeholder 4">
            <a:extLst>
              <a:ext uri="{FF2B5EF4-FFF2-40B4-BE49-F238E27FC236}">
                <a16:creationId xmlns:a16="http://schemas.microsoft.com/office/drawing/2014/main" id="{A5C6E67E-6BD1-A8C7-428D-54753F59429B}"/>
              </a:ext>
            </a:extLst>
          </p:cNvPr>
          <p:cNvSpPr>
            <a:spLocks noGrp="1"/>
          </p:cNvSpPr>
          <p:nvPr>
            <p:ph sz="half" idx="10"/>
          </p:nvPr>
        </p:nvSpPr>
        <p:spPr/>
        <p:txBody>
          <a:bodyPr/>
          <a:lstStyle/>
          <a:p>
            <a:r>
              <a:rPr lang="en-US">
                <a:latin typeface="Arial" panose="020B0604020202020204" pitchFamily="34" charset="0"/>
              </a:rPr>
              <a:t>19 March 2025</a:t>
            </a:r>
          </a:p>
        </p:txBody>
      </p:sp>
      <p:sp>
        <p:nvSpPr>
          <p:cNvPr id="6" name="Content Placeholder 5">
            <a:extLst>
              <a:ext uri="{FF2B5EF4-FFF2-40B4-BE49-F238E27FC236}">
                <a16:creationId xmlns:a16="http://schemas.microsoft.com/office/drawing/2014/main" id="{33C12016-F137-0515-B73A-9E21FEEDC932}"/>
              </a:ext>
            </a:extLst>
          </p:cNvPr>
          <p:cNvSpPr>
            <a:spLocks noGrp="1"/>
          </p:cNvSpPr>
          <p:nvPr>
            <p:ph sz="half" idx="11"/>
          </p:nvPr>
        </p:nvSpPr>
        <p:spPr/>
        <p:txBody>
          <a:bodyPr/>
          <a:lstStyle/>
          <a:p>
            <a:r>
              <a:rPr lang="en-US">
                <a:latin typeface="Arial" panose="020B0604020202020204" pitchFamily="34" charset="0"/>
              </a:rPr>
              <a:t>Dr. </a:t>
            </a:r>
            <a:r>
              <a:rPr lang="en-US" err="1">
                <a:latin typeface="Arial" panose="020B0604020202020204" pitchFamily="34" charset="0"/>
              </a:rPr>
              <a:t>Farimah</a:t>
            </a:r>
            <a:r>
              <a:rPr lang="en-US">
                <a:latin typeface="Arial" panose="020B0604020202020204" pitchFamily="34" charset="0"/>
              </a:rPr>
              <a:t> </a:t>
            </a:r>
            <a:r>
              <a:rPr lang="en-US" err="1">
                <a:latin typeface="Arial" panose="020B0604020202020204" pitchFamily="34" charset="0"/>
              </a:rPr>
              <a:t>Farahmandi</a:t>
            </a:r>
            <a:br>
              <a:rPr lang="en-US">
                <a:latin typeface="Arial" panose="020B0604020202020204" pitchFamily="34" charset="0"/>
              </a:rPr>
            </a:br>
            <a:r>
              <a:rPr lang="en-US" b="0" i="1">
                <a:latin typeface="Arial" panose="020B0604020202020204" pitchFamily="34" charset="0"/>
              </a:rPr>
              <a:t>Assistant Professor, University of Florida</a:t>
            </a:r>
          </a:p>
        </p:txBody>
      </p:sp>
      <p:pic>
        <p:nvPicPr>
          <p:cNvPr id="10" name="Picture 9" descr="A blue and white logo&#10;&#10;Description automatically generated">
            <a:extLst>
              <a:ext uri="{FF2B5EF4-FFF2-40B4-BE49-F238E27FC236}">
                <a16:creationId xmlns:a16="http://schemas.microsoft.com/office/drawing/2014/main" id="{D6254B36-AC14-E9B6-D6B7-F528B81C785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6088" y="5638800"/>
            <a:ext cx="1264355" cy="1120902"/>
          </a:xfrm>
          <a:prstGeom prst="rect">
            <a:avLst/>
          </a:prstGeom>
        </p:spPr>
      </p:pic>
    </p:spTree>
    <p:extLst>
      <p:ext uri="{BB962C8B-B14F-4D97-AF65-F5344CB8AC3E}">
        <p14:creationId xmlns:p14="http://schemas.microsoft.com/office/powerpoint/2010/main" val="4782989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26FC99-1B83-0A79-B59E-6BF04C86D8A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51233E6-7129-E8A0-898D-EA9F70E9D9CC}"/>
              </a:ext>
            </a:extLst>
          </p:cNvPr>
          <p:cNvSpPr>
            <a:spLocks noGrp="1"/>
          </p:cNvSpPr>
          <p:nvPr>
            <p:ph type="title"/>
          </p:nvPr>
        </p:nvSpPr>
        <p:spPr>
          <a:xfrm>
            <a:off x="838200" y="24284"/>
            <a:ext cx="9508929" cy="752523"/>
          </a:xfrm>
        </p:spPr>
        <p:txBody>
          <a:bodyPr/>
          <a:lstStyle/>
          <a:p>
            <a:pPr algn="l"/>
            <a:r>
              <a:rPr lang="en-US" sz="2800">
                <a:solidFill>
                  <a:srgbClr val="002060"/>
                </a:solidFill>
                <a:latin typeface="Arial" panose="020B0604020202020204" pitchFamily="34" charset="0"/>
                <a:cs typeface="Arial" panose="020B0604020202020204" pitchFamily="34" charset="0"/>
              </a:rPr>
              <a:t>Compiler Development</a:t>
            </a:r>
          </a:p>
        </p:txBody>
      </p:sp>
      <p:sp>
        <p:nvSpPr>
          <p:cNvPr id="15" name="Content Placeholder 2">
            <a:extLst>
              <a:ext uri="{FF2B5EF4-FFF2-40B4-BE49-F238E27FC236}">
                <a16:creationId xmlns:a16="http://schemas.microsoft.com/office/drawing/2014/main" id="{03D5BE19-4529-FBDB-AF29-E77559FE66CE}"/>
              </a:ext>
            </a:extLst>
          </p:cNvPr>
          <p:cNvSpPr>
            <a:spLocks noGrp="1"/>
          </p:cNvSpPr>
          <p:nvPr>
            <p:ph idx="1"/>
          </p:nvPr>
        </p:nvSpPr>
        <p:spPr>
          <a:xfrm>
            <a:off x="148101" y="776807"/>
            <a:ext cx="11895797" cy="5696215"/>
          </a:xfrm>
        </p:spPr>
        <p:txBody>
          <a:bodyPr>
            <a:normAutofit fontScale="92500" lnSpcReduction="10000"/>
          </a:bodyPr>
          <a:lstStyle/>
          <a:p>
            <a:pPr>
              <a:lnSpc>
                <a:spcPct val="120000"/>
              </a:lnSpc>
              <a:spcBef>
                <a:spcPts val="0"/>
              </a:spcBef>
              <a:buFont typeface="Arial" panose="020B0604020202020204" pitchFamily="34" charset="0"/>
              <a:buChar char="•"/>
            </a:pPr>
            <a:r>
              <a:rPr lang="en-US" altLang="zh-CN" sz="2000" b="1" u="sng">
                <a:latin typeface="Arial" charset="0"/>
                <a:cs typeface="Arial" charset="0"/>
              </a:rPr>
              <a:t>Test case</a:t>
            </a:r>
          </a:p>
          <a:p>
            <a:pPr lvl="1">
              <a:lnSpc>
                <a:spcPct val="120000"/>
              </a:lnSpc>
              <a:spcBef>
                <a:spcPts val="0"/>
              </a:spcBef>
              <a:buFont typeface="Arial" panose="020B0604020202020204" pitchFamily="34" charset="0"/>
              <a:buChar char="•"/>
            </a:pPr>
            <a:r>
              <a:rPr lang="en-US" altLang="zh-CN" sz="1800" b="0">
                <a:latin typeface="Arial" charset="0"/>
                <a:cs typeface="Arial" charset="0"/>
              </a:rPr>
              <a:t>Hardened GCC-RISC Cross compiler -</a:t>
            </a:r>
            <a:br>
              <a:rPr lang="en-US" altLang="zh-CN" sz="1800" b="0">
                <a:latin typeface="Arial" charset="0"/>
                <a:cs typeface="Arial" charset="0"/>
              </a:rPr>
            </a:br>
            <a:r>
              <a:rPr lang="en-US" altLang="zh-CN" sz="1800" b="0">
                <a:latin typeface="Arial" charset="0"/>
                <a:cs typeface="Arial" charset="0"/>
              </a:rPr>
              <a:t>C/C++ -&gt; RV32i Assembly code compilation with added physical hardening implemented by GCC Plugin</a:t>
            </a:r>
            <a:br>
              <a:rPr lang="en-US" altLang="zh-CN" sz="1800" b="0">
                <a:latin typeface="Arial" charset="0"/>
                <a:cs typeface="Arial" charset="0"/>
              </a:rPr>
            </a:br>
            <a:endParaRPr lang="en-US" altLang="zh-CN" sz="1800" b="0">
              <a:latin typeface="Arial" charset="0"/>
              <a:cs typeface="Arial" charset="0"/>
            </a:endParaRPr>
          </a:p>
          <a:p>
            <a:pPr>
              <a:lnSpc>
                <a:spcPct val="120000"/>
              </a:lnSpc>
              <a:spcBef>
                <a:spcPts val="0"/>
              </a:spcBef>
            </a:pPr>
            <a:r>
              <a:rPr lang="en-US" altLang="zh-CN" sz="2000" b="1" u="sng">
                <a:latin typeface="Arial" charset="0"/>
                <a:cs typeface="Arial" charset="0"/>
              </a:rPr>
              <a:t>Security Properties for Hardening</a:t>
            </a:r>
            <a:endParaRPr lang="en-US" altLang="zh-CN" sz="2000" b="0">
              <a:latin typeface="Arial" charset="0"/>
              <a:cs typeface="Arial" charset="0"/>
            </a:endParaRPr>
          </a:p>
          <a:p>
            <a:pPr lvl="1">
              <a:lnSpc>
                <a:spcPct val="120000"/>
              </a:lnSpc>
              <a:spcBef>
                <a:spcPts val="0"/>
              </a:spcBef>
              <a:buFont typeface="Arial" panose="020B0604020202020204" pitchFamily="34" charset="0"/>
              <a:buChar char="•"/>
            </a:pPr>
            <a:r>
              <a:rPr lang="en-US" altLang="zh-CN" sz="1800" b="0">
                <a:latin typeface="Arial" charset="0"/>
                <a:cs typeface="Arial" charset="0"/>
              </a:rPr>
              <a:t>Vulnerability identified based on Physical </a:t>
            </a:r>
            <a:r>
              <a:rPr lang="en-US" altLang="zh-CN" sz="1800">
                <a:latin typeface="Arial" charset="0"/>
                <a:cs typeface="Arial" charset="0"/>
              </a:rPr>
              <a:t>Modeling and e</a:t>
            </a:r>
            <a:r>
              <a:rPr lang="en-US" altLang="zh-CN" sz="1800" b="0">
                <a:latin typeface="Arial" charset="0"/>
                <a:cs typeface="Arial" charset="0"/>
              </a:rPr>
              <a:t>xisting hardening standards were used to create corresponding Security Properties</a:t>
            </a:r>
            <a:br>
              <a:rPr lang="en-US" altLang="zh-CN" sz="1800" b="0">
                <a:latin typeface="Arial" charset="0"/>
                <a:cs typeface="Arial" charset="0"/>
              </a:rPr>
            </a:br>
            <a:endParaRPr lang="en-US" altLang="zh-CN" sz="1800" b="0">
              <a:latin typeface="Arial" charset="0"/>
              <a:cs typeface="Arial" charset="0"/>
            </a:endParaRPr>
          </a:p>
          <a:p>
            <a:pPr>
              <a:lnSpc>
                <a:spcPct val="120000"/>
              </a:lnSpc>
              <a:spcBef>
                <a:spcPts val="0"/>
              </a:spcBef>
              <a:buFont typeface="Arial" panose="020B0604020202020204" pitchFamily="34" charset="0"/>
              <a:buChar char="•"/>
            </a:pPr>
            <a:r>
              <a:rPr lang="en-US" altLang="zh-CN" sz="2000" b="1" u="sng">
                <a:latin typeface="Arial" charset="0"/>
                <a:cs typeface="Arial" charset="0"/>
              </a:rPr>
              <a:t>The Physical Modeling - Compiler Interface</a:t>
            </a:r>
          </a:p>
          <a:p>
            <a:pPr lvl="1">
              <a:lnSpc>
                <a:spcPct val="120000"/>
              </a:lnSpc>
              <a:spcBef>
                <a:spcPts val="0"/>
              </a:spcBef>
              <a:buFont typeface="Arial" panose="020B0604020202020204" pitchFamily="34" charset="0"/>
              <a:buChar char="•"/>
            </a:pPr>
            <a:r>
              <a:rPr lang="en-US" altLang="zh-CN" sz="1800" b="0">
                <a:latin typeface="Arial" charset="0"/>
                <a:cs typeface="Arial" charset="0"/>
              </a:rPr>
              <a:t>Physical Modeling info needs to be translated to be </a:t>
            </a:r>
            <a:r>
              <a:rPr lang="en-US" altLang="zh-CN" sz="1800">
                <a:latin typeface="Arial" charset="0"/>
                <a:cs typeface="Arial" charset="0"/>
              </a:rPr>
              <a:t>compiler-friendly</a:t>
            </a:r>
          </a:p>
          <a:p>
            <a:pPr lvl="1">
              <a:lnSpc>
                <a:spcPct val="120000"/>
              </a:lnSpc>
              <a:spcBef>
                <a:spcPts val="0"/>
              </a:spcBef>
              <a:buFont typeface="Arial" panose="020B0604020202020204" pitchFamily="34" charset="0"/>
              <a:buChar char="•"/>
            </a:pPr>
            <a:r>
              <a:rPr lang="en-US" altLang="zh-CN" sz="1800" u="sng">
                <a:latin typeface="Arial" charset="0"/>
                <a:cs typeface="Arial" charset="0"/>
              </a:rPr>
              <a:t>Compiler Interface provides</a:t>
            </a:r>
            <a:r>
              <a:rPr lang="en-US" altLang="zh-CN" sz="1800" b="0" u="sng">
                <a:latin typeface="Arial" charset="0"/>
                <a:cs typeface="Arial" charset="0"/>
              </a:rPr>
              <a:t>:</a:t>
            </a:r>
          </a:p>
          <a:p>
            <a:pPr lvl="2">
              <a:lnSpc>
                <a:spcPct val="120000"/>
              </a:lnSpc>
              <a:spcBef>
                <a:spcPts val="0"/>
              </a:spcBef>
            </a:pPr>
            <a:r>
              <a:rPr lang="en-US" altLang="zh-CN" sz="1800">
                <a:latin typeface="Arial" charset="0"/>
                <a:cs typeface="Arial" charset="0"/>
              </a:rPr>
              <a:t>C</a:t>
            </a:r>
            <a:r>
              <a:rPr lang="en-US" altLang="zh-CN" sz="1800" b="0">
                <a:latin typeface="Arial" charset="0"/>
                <a:cs typeface="Arial" charset="0"/>
              </a:rPr>
              <a:t>onfigurable </a:t>
            </a:r>
            <a:r>
              <a:rPr lang="en-US" altLang="zh-CN" sz="1800" b="0" i="1">
                <a:latin typeface="Arial" charset="0"/>
                <a:cs typeface="Arial" charset="0"/>
              </a:rPr>
              <a:t>“</a:t>
            </a:r>
            <a:r>
              <a:rPr lang="en-US" altLang="zh-CN" sz="1800" i="1">
                <a:latin typeface="Arial" charset="0"/>
                <a:cs typeface="Arial" charset="0"/>
              </a:rPr>
              <a:t>hardening level</a:t>
            </a:r>
            <a:r>
              <a:rPr lang="en-US" altLang="zh-CN" sz="1800" b="0" i="1">
                <a:latin typeface="Arial" charset="0"/>
                <a:cs typeface="Arial" charset="0"/>
              </a:rPr>
              <a:t>” </a:t>
            </a:r>
            <a:r>
              <a:rPr lang="en-US" altLang="zh-CN" sz="1800" b="0">
                <a:latin typeface="Arial" charset="0"/>
                <a:cs typeface="Arial" charset="0"/>
              </a:rPr>
              <a:t>input to determine the input for FIA models (e.g., laser intensities)</a:t>
            </a:r>
          </a:p>
          <a:p>
            <a:pPr lvl="2">
              <a:lnSpc>
                <a:spcPct val="120000"/>
              </a:lnSpc>
              <a:spcBef>
                <a:spcPts val="0"/>
              </a:spcBef>
            </a:pPr>
            <a:r>
              <a:rPr lang="en-US" altLang="zh-CN" sz="1800">
                <a:latin typeface="Arial" charset="0"/>
                <a:cs typeface="Arial" charset="0"/>
              </a:rPr>
              <a:t>S</a:t>
            </a:r>
            <a:r>
              <a:rPr lang="en-US" altLang="zh-CN" sz="1800" b="0">
                <a:latin typeface="Arial" charset="0"/>
                <a:cs typeface="Arial" charset="0"/>
              </a:rPr>
              <a:t>imple mechanism to determine target critical instructions (e.g., directly extract sensitive instructions from security properties; or through static code analysis.)</a:t>
            </a:r>
          </a:p>
          <a:p>
            <a:pPr lvl="2">
              <a:lnSpc>
                <a:spcPct val="120000"/>
              </a:lnSpc>
              <a:spcBef>
                <a:spcPts val="0"/>
              </a:spcBef>
              <a:buFont typeface="Arial" panose="020B0604020202020204" pitchFamily="34" charset="0"/>
              <a:buChar char="•"/>
            </a:pPr>
            <a:r>
              <a:rPr lang="en-US" altLang="zh-CN" sz="1800" b="0">
                <a:latin typeface="Arial" charset="0"/>
                <a:cs typeface="Arial" charset="0"/>
              </a:rPr>
              <a:t>Translation from target instructions to actual physical instances/area, which serves as final input for models</a:t>
            </a:r>
          </a:p>
          <a:p>
            <a:pPr lvl="1">
              <a:lnSpc>
                <a:spcPct val="120000"/>
              </a:lnSpc>
              <a:spcBef>
                <a:spcPts val="0"/>
              </a:spcBef>
              <a:buFont typeface="Arial" panose="020B0604020202020204" pitchFamily="34" charset="0"/>
              <a:buChar char="•"/>
            </a:pPr>
            <a:r>
              <a:rPr lang="en-US" altLang="zh-CN" sz="1800" b="0" u="sng">
                <a:latin typeface="Arial" charset="0"/>
                <a:cs typeface="Arial" charset="0"/>
              </a:rPr>
              <a:t>Compiler Interface receives</a:t>
            </a:r>
            <a:r>
              <a:rPr lang="en-US" altLang="zh-CN" sz="1800" u="sng">
                <a:latin typeface="Arial" charset="0"/>
                <a:cs typeface="Arial" charset="0"/>
              </a:rPr>
              <a:t>:</a:t>
            </a:r>
            <a:endParaRPr lang="en-US" altLang="zh-CN" sz="1800" b="0" u="sng">
              <a:latin typeface="Arial" charset="0"/>
              <a:cs typeface="Arial" charset="0"/>
            </a:endParaRPr>
          </a:p>
          <a:p>
            <a:pPr lvl="2">
              <a:lnSpc>
                <a:spcPct val="120000"/>
              </a:lnSpc>
              <a:spcBef>
                <a:spcPts val="0"/>
              </a:spcBef>
            </a:pPr>
            <a:r>
              <a:rPr lang="en-US" altLang="zh-CN" sz="1800" b="0">
                <a:latin typeface="Arial" charset="0"/>
                <a:cs typeface="Arial" charset="0"/>
              </a:rPr>
              <a:t>Feedback from physical modeling in a compatible form of either </a:t>
            </a:r>
            <a:endParaRPr lang="en-US" altLang="zh-CN" sz="1800">
              <a:latin typeface="Arial" charset="0"/>
              <a:cs typeface="Arial" charset="0"/>
            </a:endParaRPr>
          </a:p>
          <a:p>
            <a:pPr lvl="3">
              <a:lnSpc>
                <a:spcPct val="120000"/>
              </a:lnSpc>
              <a:spcBef>
                <a:spcPts val="0"/>
              </a:spcBef>
              <a:buFont typeface="Arial" panose="020B0604020202020204" pitchFamily="34" charset="0"/>
              <a:buChar char="•"/>
            </a:pPr>
            <a:r>
              <a:rPr lang="en-US" altLang="zh-CN" sz="1800">
                <a:latin typeface="Arial" charset="0"/>
                <a:cs typeface="Arial" charset="0"/>
              </a:rPr>
              <a:t>Threat </a:t>
            </a:r>
            <a:r>
              <a:rPr lang="en-US" altLang="zh-CN" sz="1800" b="0">
                <a:latin typeface="Arial" charset="0"/>
                <a:cs typeface="Arial" charset="0"/>
              </a:rPr>
              <a:t>level / </a:t>
            </a:r>
            <a:r>
              <a:rPr lang="en-US" altLang="zh-CN" sz="1800">
                <a:latin typeface="Arial" charset="0"/>
                <a:cs typeface="Arial" charset="0"/>
              </a:rPr>
              <a:t>V</a:t>
            </a:r>
            <a:r>
              <a:rPr lang="en-US" altLang="zh-CN" sz="1800" b="0">
                <a:latin typeface="Arial" charset="0"/>
                <a:cs typeface="Arial" charset="0"/>
              </a:rPr>
              <a:t>ulnerability ranking of sensitive instances under analysis, or</a:t>
            </a:r>
          </a:p>
          <a:p>
            <a:pPr lvl="3">
              <a:lnSpc>
                <a:spcPct val="120000"/>
              </a:lnSpc>
              <a:spcBef>
                <a:spcPts val="0"/>
              </a:spcBef>
              <a:buFont typeface="Arial" panose="020B0604020202020204" pitchFamily="34" charset="0"/>
              <a:buChar char="•"/>
            </a:pPr>
            <a:r>
              <a:rPr lang="en-US" altLang="zh-CN" sz="1800">
                <a:latin typeface="Arial" charset="0"/>
                <a:cs typeface="Arial" charset="0"/>
              </a:rPr>
              <a:t>Vulnerability A</a:t>
            </a:r>
            <a:r>
              <a:rPr lang="en-US" altLang="zh-CN" sz="1800" b="0">
                <a:latin typeface="Arial" charset="0"/>
                <a:cs typeface="Arial" charset="0"/>
              </a:rPr>
              <a:t>nalysis from modeling under certain parameter inputs</a:t>
            </a:r>
          </a:p>
        </p:txBody>
      </p:sp>
      <p:pic>
        <p:nvPicPr>
          <p:cNvPr id="3" name="Content Placeholder 20" descr="A blue and white logo&#10;&#10;Description automatically generated">
            <a:extLst>
              <a:ext uri="{FF2B5EF4-FFF2-40B4-BE49-F238E27FC236}">
                <a16:creationId xmlns:a16="http://schemas.microsoft.com/office/drawing/2014/main" id="{017D493C-55AB-B9F3-8791-F9072A80E07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125200" y="0"/>
            <a:ext cx="1037844" cy="633498"/>
          </a:xfrm>
          <a:prstGeom prst="rect">
            <a:avLst/>
          </a:prstGeom>
        </p:spPr>
      </p:pic>
    </p:spTree>
    <p:extLst>
      <p:ext uri="{BB962C8B-B14F-4D97-AF65-F5344CB8AC3E}">
        <p14:creationId xmlns:p14="http://schemas.microsoft.com/office/powerpoint/2010/main" val="3674211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74D7DF-7B81-9FC9-4184-57F722A0520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F1B0591-E60C-1B1E-303C-48F9043EA124}"/>
              </a:ext>
            </a:extLst>
          </p:cNvPr>
          <p:cNvSpPr>
            <a:spLocks noGrp="1"/>
          </p:cNvSpPr>
          <p:nvPr>
            <p:ph type="title"/>
          </p:nvPr>
        </p:nvSpPr>
        <p:spPr>
          <a:xfrm>
            <a:off x="875621" y="27633"/>
            <a:ext cx="9508929" cy="752523"/>
          </a:xfrm>
        </p:spPr>
        <p:txBody>
          <a:bodyPr/>
          <a:lstStyle/>
          <a:p>
            <a:pPr algn="l"/>
            <a:r>
              <a:rPr lang="en-US" sz="2800">
                <a:solidFill>
                  <a:srgbClr val="002060"/>
                </a:solidFill>
                <a:latin typeface="Arial" panose="020B0604020202020204" pitchFamily="34" charset="0"/>
                <a:cs typeface="Arial" panose="020B0604020202020204" pitchFamily="34" charset="0"/>
              </a:rPr>
              <a:t>Evaluating our Hardened Compiler</a:t>
            </a:r>
          </a:p>
        </p:txBody>
      </p:sp>
      <p:sp>
        <p:nvSpPr>
          <p:cNvPr id="15" name="Content Placeholder 2">
            <a:extLst>
              <a:ext uri="{FF2B5EF4-FFF2-40B4-BE49-F238E27FC236}">
                <a16:creationId xmlns:a16="http://schemas.microsoft.com/office/drawing/2014/main" id="{760883B6-DB58-2927-1628-B154E4F021E8}"/>
              </a:ext>
            </a:extLst>
          </p:cNvPr>
          <p:cNvSpPr>
            <a:spLocks noGrp="1"/>
          </p:cNvSpPr>
          <p:nvPr>
            <p:ph idx="1"/>
          </p:nvPr>
        </p:nvSpPr>
        <p:spPr>
          <a:xfrm>
            <a:off x="200410" y="975888"/>
            <a:ext cx="7077212" cy="5638611"/>
          </a:xfrm>
        </p:spPr>
        <p:txBody>
          <a:bodyPr>
            <a:normAutofit fontScale="92500" lnSpcReduction="20000"/>
          </a:bodyPr>
          <a:lstStyle/>
          <a:p>
            <a:pPr>
              <a:lnSpc>
                <a:spcPct val="150000"/>
              </a:lnSpc>
              <a:spcBef>
                <a:spcPts val="0"/>
              </a:spcBef>
              <a:buFont typeface="Arial" panose="020B0604020202020204" pitchFamily="34" charset="0"/>
              <a:buChar char="•"/>
            </a:pPr>
            <a:r>
              <a:rPr lang="en-US" altLang="zh-CN" sz="2200">
                <a:latin typeface="Arial" panose="020B0604020202020204" pitchFamily="34" charset="0"/>
                <a:cs typeface="Arial" panose="020B0604020202020204" pitchFamily="34" charset="0"/>
              </a:rPr>
              <a:t>The hardened code’s resiliency is evaluated by analyzing vulnerabilities on a vulnerable design iteratively in three batches :</a:t>
            </a:r>
          </a:p>
          <a:p>
            <a:pPr marL="914400" lvl="1" indent="-457200">
              <a:lnSpc>
                <a:spcPct val="150000"/>
              </a:lnSpc>
              <a:spcBef>
                <a:spcPts val="0"/>
              </a:spcBef>
              <a:buFont typeface="+mj-lt"/>
              <a:buAutoNum type="arabicPeriod"/>
            </a:pPr>
            <a:r>
              <a:rPr lang="en-US" altLang="zh-CN" sz="2200">
                <a:latin typeface="Arial" panose="020B0604020202020204" pitchFamily="34" charset="0"/>
                <a:cs typeface="Arial" panose="020B0604020202020204" pitchFamily="34" charset="0"/>
              </a:rPr>
              <a:t>Before any hardening</a:t>
            </a:r>
          </a:p>
          <a:p>
            <a:pPr marL="914400" lvl="1" indent="-457200">
              <a:lnSpc>
                <a:spcPct val="150000"/>
              </a:lnSpc>
              <a:spcBef>
                <a:spcPts val="0"/>
              </a:spcBef>
              <a:buFont typeface="+mj-lt"/>
              <a:buAutoNum type="arabicPeriod"/>
            </a:pPr>
            <a:r>
              <a:rPr lang="en-US" altLang="zh-CN" sz="2200">
                <a:latin typeface="Arial" panose="020B0604020202020204" pitchFamily="34" charset="0"/>
                <a:cs typeface="Arial" panose="020B0604020202020204" pitchFamily="34" charset="0"/>
              </a:rPr>
              <a:t>After applying existing compiler hardening techniques to same setup</a:t>
            </a:r>
          </a:p>
          <a:p>
            <a:pPr marL="914400" lvl="1" indent="-457200">
              <a:lnSpc>
                <a:spcPct val="150000"/>
              </a:lnSpc>
              <a:spcBef>
                <a:spcPts val="0"/>
              </a:spcBef>
              <a:buFont typeface="+mj-lt"/>
              <a:buAutoNum type="arabicPeriod"/>
            </a:pPr>
            <a:r>
              <a:rPr lang="en-US" altLang="zh-CN" sz="2200">
                <a:latin typeface="Arial" panose="020B0604020202020204" pitchFamily="34" charset="0"/>
                <a:cs typeface="Arial" panose="020B0604020202020204" pitchFamily="34" charset="0"/>
              </a:rPr>
              <a:t>After applying our proposed physical hardening to same setup</a:t>
            </a:r>
          </a:p>
          <a:p>
            <a:pPr>
              <a:lnSpc>
                <a:spcPct val="150000"/>
              </a:lnSpc>
              <a:spcBef>
                <a:spcPts val="0"/>
              </a:spcBef>
            </a:pPr>
            <a:r>
              <a:rPr lang="en-US" sz="2200" b="0" i="0" u="none" strike="noStrike" baseline="0">
                <a:latin typeface="Arial" panose="020B0604020202020204" pitchFamily="34" charset="0"/>
                <a:cs typeface="Arial" panose="020B0604020202020204" pitchFamily="34" charset="0"/>
              </a:rPr>
              <a:t>Then we broaden the attack scenarios by including more security properties and checking their coverage by our hardening. </a:t>
            </a:r>
          </a:p>
          <a:p>
            <a:pPr>
              <a:lnSpc>
                <a:spcPct val="150000"/>
              </a:lnSpc>
              <a:spcBef>
                <a:spcPts val="0"/>
              </a:spcBef>
            </a:pPr>
            <a:r>
              <a:rPr lang="en-US" sz="2200" b="0" i="0" u="none" strike="noStrike" baseline="0">
                <a:latin typeface="Arial" panose="020B0604020202020204" pitchFamily="34" charset="0"/>
                <a:cs typeface="Arial" panose="020B0604020202020204" pitchFamily="34" charset="0"/>
              </a:rPr>
              <a:t>Finally</a:t>
            </a:r>
            <a:r>
              <a:rPr lang="en-US" sz="2200">
                <a:latin typeface="Arial" panose="020B0604020202020204" pitchFamily="34" charset="0"/>
                <a:cs typeface="Arial" panose="020B0604020202020204" pitchFamily="34" charset="0"/>
              </a:rPr>
              <a:t>, we </a:t>
            </a:r>
            <a:r>
              <a:rPr lang="en-US" sz="2200" b="0" i="0" u="none" strike="noStrike" baseline="0">
                <a:latin typeface="Arial" panose="020B0604020202020204" pitchFamily="34" charset="0"/>
                <a:cs typeface="Arial" panose="020B0604020202020204" pitchFamily="34" charset="0"/>
              </a:rPr>
              <a:t>fine-tune the physical attack models to improve hardening. </a:t>
            </a:r>
          </a:p>
          <a:p>
            <a:pPr algn="l"/>
            <a:endParaRPr lang="en-US" sz="1800">
              <a:latin typeface="NimbusRomNo9L-Regu"/>
            </a:endParaRPr>
          </a:p>
          <a:p>
            <a:pPr>
              <a:lnSpc>
                <a:spcPct val="150000"/>
              </a:lnSpc>
              <a:spcBef>
                <a:spcPts val="0"/>
              </a:spcBef>
              <a:buFont typeface="Arial" panose="020B0604020202020204" pitchFamily="34" charset="0"/>
              <a:buChar char="•"/>
            </a:pPr>
            <a:endParaRPr lang="en-US" altLang="zh-CN" sz="2000">
              <a:latin typeface="Arial" charset="0"/>
              <a:cs typeface="Arial" charset="0"/>
            </a:endParaRPr>
          </a:p>
          <a:p>
            <a:pPr>
              <a:lnSpc>
                <a:spcPct val="150000"/>
              </a:lnSpc>
              <a:spcBef>
                <a:spcPts val="0"/>
              </a:spcBef>
              <a:buFont typeface="Arial" panose="020B0604020202020204" pitchFamily="34" charset="0"/>
              <a:buChar char="•"/>
            </a:pPr>
            <a:endParaRPr lang="en-US" altLang="zh-CN" sz="2000">
              <a:latin typeface="Arial" charset="0"/>
              <a:cs typeface="Arial" charset="0"/>
            </a:endParaRPr>
          </a:p>
        </p:txBody>
      </p:sp>
      <p:pic>
        <p:nvPicPr>
          <p:cNvPr id="4098" name="Picture 2">
            <a:extLst>
              <a:ext uri="{FF2B5EF4-FFF2-40B4-BE49-F238E27FC236}">
                <a16:creationId xmlns:a16="http://schemas.microsoft.com/office/drawing/2014/main" id="{DF3FF082-44A6-62A6-E3DC-E30A4360115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18614" y="1312069"/>
            <a:ext cx="4189295" cy="4233862"/>
          </a:xfrm>
          <a:prstGeom prst="rect">
            <a:avLst/>
          </a:prstGeom>
          <a:noFill/>
          <a:extLst>
            <a:ext uri="{909E8E84-426E-40DD-AFC4-6F175D3DCCD1}">
              <a14:hiddenFill xmlns:a14="http://schemas.microsoft.com/office/drawing/2010/main">
                <a:solidFill>
                  <a:srgbClr val="FFFFFF"/>
                </a:solidFill>
              </a14:hiddenFill>
            </a:ext>
          </a:extLst>
        </p:spPr>
      </p:pic>
      <p:pic>
        <p:nvPicPr>
          <p:cNvPr id="5" name="Content Placeholder 20" descr="A blue and white logo&#10;&#10;Description automatically generated">
            <a:extLst>
              <a:ext uri="{FF2B5EF4-FFF2-40B4-BE49-F238E27FC236}">
                <a16:creationId xmlns:a16="http://schemas.microsoft.com/office/drawing/2014/main" id="{A5A9B27D-187B-0807-2D4E-A46EF4772E7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125200" y="0"/>
            <a:ext cx="1037844" cy="633498"/>
          </a:xfrm>
          <a:prstGeom prst="rect">
            <a:avLst/>
          </a:prstGeom>
        </p:spPr>
      </p:pic>
      <p:sp>
        <p:nvSpPr>
          <p:cNvPr id="6" name="TextBox 5">
            <a:extLst>
              <a:ext uri="{FF2B5EF4-FFF2-40B4-BE49-F238E27FC236}">
                <a16:creationId xmlns:a16="http://schemas.microsoft.com/office/drawing/2014/main" id="{B010B1A8-0ED8-33DB-B45A-6D233D6DEFC3}"/>
              </a:ext>
            </a:extLst>
          </p:cNvPr>
          <p:cNvSpPr txBox="1"/>
          <p:nvPr/>
        </p:nvSpPr>
        <p:spPr>
          <a:xfrm>
            <a:off x="6812636" y="5735366"/>
            <a:ext cx="6257924" cy="27699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pPr marL="0" marR="0" indent="0" algn="ctr" defTabSz="457200" rtl="0" fontAlgn="auto" latinLnBrk="1" hangingPunct="0">
              <a:lnSpc>
                <a:spcPct val="100000"/>
              </a:lnSpc>
              <a:spcBef>
                <a:spcPts val="0"/>
              </a:spcBef>
              <a:spcAft>
                <a:spcPts val="0"/>
              </a:spcAft>
              <a:buClrTx/>
              <a:buSzTx/>
              <a:buFontTx/>
              <a:buNone/>
              <a:tabLst/>
            </a:pPr>
            <a:r>
              <a:rPr lang="en-US" sz="1200" b="1">
                <a:latin typeface="Arial" panose="020B0604020202020204" pitchFamily="34" charset="0"/>
                <a:ea typeface="Helvetica"/>
                <a:cs typeface="Arial" panose="020B0604020202020204" pitchFamily="34" charset="0"/>
                <a:sym typeface="Helvetica"/>
              </a:rPr>
              <a:t>Evaluating our Physically Hardened Compiler</a:t>
            </a:r>
            <a:endParaRPr kumimoji="0" lang="en-US" sz="1200" b="1" i="0" u="none" strike="noStrike" cap="none" spc="0" normalizeH="0" baseline="0">
              <a:ln>
                <a:noFill/>
              </a:ln>
              <a:effectLst/>
              <a:uFillTx/>
              <a:latin typeface="Arial" panose="020B0604020202020204" pitchFamily="34" charset="0"/>
              <a:ea typeface="Helvetica"/>
              <a:cs typeface="Arial" panose="020B0604020202020204" pitchFamily="34" charset="0"/>
              <a:sym typeface="Helvetica"/>
            </a:endParaRPr>
          </a:p>
        </p:txBody>
      </p:sp>
      <p:sp>
        <p:nvSpPr>
          <p:cNvPr id="7" name="TextBox 6">
            <a:extLst>
              <a:ext uri="{FF2B5EF4-FFF2-40B4-BE49-F238E27FC236}">
                <a16:creationId xmlns:a16="http://schemas.microsoft.com/office/drawing/2014/main" id="{7BDC6355-0C68-AD6D-DBF4-098B049CC3F0}"/>
              </a:ext>
            </a:extLst>
          </p:cNvPr>
          <p:cNvSpPr txBox="1"/>
          <p:nvPr/>
        </p:nvSpPr>
        <p:spPr>
          <a:xfrm>
            <a:off x="8239219" y="3311707"/>
            <a:ext cx="1157827" cy="276999"/>
          </a:xfrm>
          <a:prstGeom prst="rect">
            <a:avLst/>
          </a:prstGeom>
          <a:solidFill>
            <a:schemeClr val="bg1"/>
          </a:solidFill>
        </p:spPr>
        <p:txBody>
          <a:bodyPr wrap="square" rtlCol="0">
            <a:spAutoFit/>
          </a:bodyPr>
          <a:lstStyle/>
          <a:p>
            <a:pPr algn="ctr"/>
            <a:r>
              <a:rPr lang="en-US" sz="1200">
                <a:latin typeface="Arial" panose="020B0604020202020204" pitchFamily="34" charset="0"/>
                <a:cs typeface="Arial" panose="020B0604020202020204" pitchFamily="34" charset="0"/>
              </a:rPr>
              <a:t>RISC-V SoC</a:t>
            </a:r>
          </a:p>
        </p:txBody>
      </p:sp>
      <p:sp>
        <p:nvSpPr>
          <p:cNvPr id="9" name="TextBox 8">
            <a:extLst>
              <a:ext uri="{FF2B5EF4-FFF2-40B4-BE49-F238E27FC236}">
                <a16:creationId xmlns:a16="http://schemas.microsoft.com/office/drawing/2014/main" id="{3BC55D86-612A-A818-FF72-92C42DE00A9A}"/>
              </a:ext>
            </a:extLst>
          </p:cNvPr>
          <p:cNvSpPr txBox="1"/>
          <p:nvPr/>
        </p:nvSpPr>
        <p:spPr>
          <a:xfrm>
            <a:off x="7772930" y="5017656"/>
            <a:ext cx="1940331" cy="307777"/>
          </a:xfrm>
          <a:prstGeom prst="rect">
            <a:avLst/>
          </a:prstGeom>
          <a:solidFill>
            <a:schemeClr val="bg1"/>
          </a:solid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pPr marL="0" marR="0" indent="0" algn="ctr" defTabSz="457200" rtl="0" fontAlgn="auto" latinLnBrk="1" hangingPunct="0">
              <a:lnSpc>
                <a:spcPct val="100000"/>
              </a:lnSpc>
              <a:spcBef>
                <a:spcPts val="0"/>
              </a:spcBef>
              <a:spcAft>
                <a:spcPts val="0"/>
              </a:spcAft>
              <a:buClrTx/>
              <a:buSzTx/>
              <a:buFontTx/>
              <a:buNone/>
              <a:tabLst/>
            </a:pPr>
            <a:r>
              <a:rPr lang="en-US" sz="1400">
                <a:latin typeface="Arial" panose="020B0604020202020204" pitchFamily="34" charset="0"/>
                <a:ea typeface="Helvetica"/>
                <a:cs typeface="Arial" panose="020B0604020202020204" pitchFamily="34" charset="0"/>
                <a:sym typeface="Helvetica"/>
              </a:rPr>
              <a:t>FIA resistant code</a:t>
            </a:r>
            <a:endParaRPr kumimoji="0" lang="en-US" sz="1400" i="0" u="none" strike="noStrike" cap="none" spc="0" normalizeH="0" baseline="0">
              <a:ln>
                <a:noFill/>
              </a:ln>
              <a:effectLst/>
              <a:uFillTx/>
              <a:latin typeface="Arial" panose="020B0604020202020204" pitchFamily="34" charset="0"/>
              <a:ea typeface="Helvetica"/>
              <a:cs typeface="Arial" panose="020B0604020202020204" pitchFamily="34" charset="0"/>
              <a:sym typeface="Helvetica"/>
            </a:endParaRPr>
          </a:p>
        </p:txBody>
      </p:sp>
    </p:spTree>
    <p:extLst>
      <p:ext uri="{BB962C8B-B14F-4D97-AF65-F5344CB8AC3E}">
        <p14:creationId xmlns:p14="http://schemas.microsoft.com/office/powerpoint/2010/main" val="21505509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0F62D2-A171-0DCB-A6E8-30F65E6E37AA}"/>
            </a:ext>
          </a:extLst>
        </p:cNvPr>
        <p:cNvGrpSpPr/>
        <p:nvPr/>
      </p:nvGrpSpPr>
      <p:grpSpPr>
        <a:xfrm>
          <a:off x="0" y="0"/>
          <a:ext cx="0" cy="0"/>
          <a:chOff x="0" y="0"/>
          <a:chExt cx="0" cy="0"/>
        </a:xfrm>
      </p:grpSpPr>
      <p:pic>
        <p:nvPicPr>
          <p:cNvPr id="7" name="Picture 6" descr="A diagram of a power grid&#10;&#10;Description automatically generated">
            <a:extLst>
              <a:ext uri="{FF2B5EF4-FFF2-40B4-BE49-F238E27FC236}">
                <a16:creationId xmlns:a16="http://schemas.microsoft.com/office/drawing/2014/main" id="{B41B77C3-A9EB-E2C0-39CD-6E73E562FA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43001" y="2722477"/>
            <a:ext cx="4720889" cy="3003775"/>
          </a:xfrm>
          <a:prstGeom prst="rect">
            <a:avLst/>
          </a:prstGeom>
        </p:spPr>
      </p:pic>
      <p:sp>
        <p:nvSpPr>
          <p:cNvPr id="15" name="TextBox 14">
            <a:extLst>
              <a:ext uri="{FF2B5EF4-FFF2-40B4-BE49-F238E27FC236}">
                <a16:creationId xmlns:a16="http://schemas.microsoft.com/office/drawing/2014/main" id="{16772E3D-F5C6-A153-3383-4ED53F9C33DF}"/>
              </a:ext>
            </a:extLst>
          </p:cNvPr>
          <p:cNvSpPr txBox="1"/>
          <p:nvPr/>
        </p:nvSpPr>
        <p:spPr>
          <a:xfrm>
            <a:off x="255407" y="901272"/>
            <a:ext cx="11681185" cy="5355312"/>
          </a:xfrm>
          <a:prstGeom prst="rect">
            <a:avLst/>
          </a:prstGeom>
          <a:noFill/>
        </p:spPr>
        <p:txBody>
          <a:bodyPr wrap="square" rtlCol="0">
            <a:spAutoFit/>
          </a:bodyPr>
          <a:lstStyle/>
          <a:p>
            <a:pPr marL="285750" indent="-285750" algn="l">
              <a:buFont typeface="Arial" panose="020B0604020202020204" pitchFamily="34" charset="0"/>
              <a:buChar char="•"/>
            </a:pPr>
            <a:r>
              <a:rPr lang="en-US">
                <a:latin typeface="Arial" panose="020B0604020202020204" pitchFamily="34" charset="0"/>
                <a:cs typeface="Arial" panose="020B0604020202020204" pitchFamily="34" charset="0"/>
              </a:rPr>
              <a:t>Design Under Test : RISCV soft core</a:t>
            </a:r>
          </a:p>
          <a:p>
            <a:pPr marL="285750" indent="-285750">
              <a:buFont typeface="Arial" panose="020B0604020202020204" pitchFamily="34" charset="0"/>
              <a:buChar char="•"/>
            </a:pPr>
            <a:r>
              <a:rPr lang="en-US">
                <a:latin typeface="Arial" panose="020B0604020202020204" pitchFamily="34" charset="0"/>
                <a:cs typeface="Arial" panose="020B0604020202020204" pitchFamily="34" charset="0"/>
              </a:rPr>
              <a:t>F</a:t>
            </a:r>
            <a:r>
              <a:rPr lang="en-US" sz="1800" b="0" i="0" u="none" strike="noStrike" baseline="0">
                <a:latin typeface="Arial" panose="020B0604020202020204" pitchFamily="34" charset="0"/>
                <a:cs typeface="Arial" panose="020B0604020202020204" pitchFamily="34" charset="0"/>
              </a:rPr>
              <a:t>ault simulation tool : Synopsys Z01X is used to simulate pre-silicon fault-injection attacks</a:t>
            </a:r>
            <a:endParaRPr lang="en-US">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b="0" i="0" u="none" strike="noStrike" baseline="0">
                <a:latin typeface="Arial" panose="020B0604020202020204" pitchFamily="34" charset="0"/>
                <a:cs typeface="Arial" panose="020B0604020202020204" pitchFamily="34" charset="0"/>
              </a:rPr>
              <a:t>Hardening techniques developed on top of the RISCV-GCC compiler toolchain </a:t>
            </a:r>
            <a:br>
              <a:rPr lang="en-US" sz="1800" b="0" i="0" u="none" strike="noStrike" baseline="0">
                <a:latin typeface="Arial" panose="020B0604020202020204" pitchFamily="34" charset="0"/>
                <a:cs typeface="Arial" panose="020B0604020202020204" pitchFamily="34" charset="0"/>
              </a:rPr>
            </a:br>
            <a:r>
              <a:rPr lang="en-US" sz="1800" b="0" i="0" u="none" strike="noStrike" baseline="0">
                <a:latin typeface="Arial" panose="020B0604020202020204" pitchFamily="34" charset="0"/>
                <a:cs typeface="Arial" panose="020B0604020202020204" pitchFamily="34" charset="0"/>
              </a:rPr>
              <a:t>in Ubuntu 22.04 LTS</a:t>
            </a:r>
            <a:br>
              <a:rPr lang="en-US" sz="1800" b="0" i="0" u="none" strike="noStrike" baseline="0">
                <a:latin typeface="Arial" panose="020B0604020202020204" pitchFamily="34" charset="0"/>
                <a:cs typeface="Arial" panose="020B0604020202020204" pitchFamily="34" charset="0"/>
              </a:rPr>
            </a:br>
            <a:endParaRPr lang="en-US" sz="1800" b="0" i="0" u="none" strike="noStrike" baseline="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sz="1800" b="0" i="0" u="none" strike="noStrike" baseline="0">
                <a:latin typeface="Arial" panose="020B0604020202020204" pitchFamily="34" charset="0"/>
                <a:cs typeface="Arial" panose="020B0604020202020204" pitchFamily="34" charset="0"/>
              </a:rPr>
              <a:t>Cadence </a:t>
            </a:r>
            <a:r>
              <a:rPr lang="en-US" sz="1800" b="0" i="0" u="none" strike="noStrike" baseline="0" err="1">
                <a:latin typeface="Arial" panose="020B0604020202020204" pitchFamily="34" charset="0"/>
                <a:cs typeface="Arial" panose="020B0604020202020204" pitchFamily="34" charset="0"/>
              </a:rPr>
              <a:t>Spectre</a:t>
            </a:r>
            <a:r>
              <a:rPr lang="en-US" sz="1800" b="0" i="0" u="none" strike="noStrike" baseline="0">
                <a:latin typeface="Arial" panose="020B0604020202020204" pitchFamily="34" charset="0"/>
                <a:cs typeface="Arial" panose="020B0604020202020204" pitchFamily="34" charset="0"/>
              </a:rPr>
              <a:t> is used for SPICE simulations </a:t>
            </a:r>
          </a:p>
          <a:p>
            <a:pPr marL="285750" indent="-285750" algn="l">
              <a:buFont typeface="Arial" panose="020B0604020202020204" pitchFamily="34" charset="0"/>
              <a:buChar char="•"/>
            </a:pPr>
            <a:r>
              <a:rPr lang="en-US" sz="1800" b="0" i="0" u="none" strike="noStrike" baseline="0">
                <a:latin typeface="Arial" panose="020B0604020202020204" pitchFamily="34" charset="0"/>
                <a:cs typeface="Arial" panose="020B0604020202020204" pitchFamily="34" charset="0"/>
              </a:rPr>
              <a:t>Cadence 45 nm standard cell library</a:t>
            </a:r>
            <a:r>
              <a:rPr lang="en-US">
                <a:latin typeface="Arial" panose="020B0604020202020204" pitchFamily="34" charset="0"/>
                <a:cs typeface="Arial" panose="020B0604020202020204" pitchFamily="34" charset="0"/>
              </a:rPr>
              <a:t> is used for physical modelling of cells</a:t>
            </a:r>
          </a:p>
          <a:p>
            <a:pPr marL="285750" indent="-285750" algn="l">
              <a:buFont typeface="Arial" panose="020B0604020202020204" pitchFamily="34" charset="0"/>
              <a:buChar char="•"/>
            </a:pPr>
            <a:r>
              <a:rPr lang="en-US" sz="1800" b="0" i="0" u="none" strike="noStrike" baseline="0">
                <a:latin typeface="Arial" panose="020B0604020202020204" pitchFamily="34" charset="0"/>
                <a:cs typeface="Arial" panose="020B0604020202020204" pitchFamily="34" charset="0"/>
              </a:rPr>
              <a:t>The Laser </a:t>
            </a:r>
            <a:r>
              <a:rPr lang="en-US">
                <a:latin typeface="Arial" panose="020B0604020202020204" pitchFamily="34" charset="0"/>
                <a:cs typeface="Arial" panose="020B0604020202020204" pitchFamily="34" charset="0"/>
              </a:rPr>
              <a:t>F</a:t>
            </a:r>
            <a:r>
              <a:rPr lang="en-US" sz="1800" b="0" i="0" u="none" strike="noStrike" baseline="0">
                <a:latin typeface="Arial" panose="020B0604020202020204" pitchFamily="34" charset="0"/>
                <a:cs typeface="Arial" panose="020B0604020202020204" pitchFamily="34" charset="0"/>
              </a:rPr>
              <a:t>ault </a:t>
            </a:r>
            <a:r>
              <a:rPr lang="en-US">
                <a:latin typeface="Arial" panose="020B0604020202020204" pitchFamily="34" charset="0"/>
                <a:cs typeface="Arial" panose="020B0604020202020204" pitchFamily="34" charset="0"/>
              </a:rPr>
              <a:t>I</a:t>
            </a:r>
            <a:r>
              <a:rPr lang="en-US" sz="1800" b="0" i="0" u="none" strike="noStrike" baseline="0">
                <a:latin typeface="Arial" panose="020B0604020202020204" pitchFamily="34" charset="0"/>
                <a:cs typeface="Arial" panose="020B0604020202020204" pitchFamily="34" charset="0"/>
              </a:rPr>
              <a:t>njection (LFI) is </a:t>
            </a:r>
            <a:br>
              <a:rPr lang="en-US" sz="1800" b="0" i="0" u="none" strike="noStrike" baseline="0">
                <a:latin typeface="Arial" panose="020B0604020202020204" pitchFamily="34" charset="0"/>
                <a:cs typeface="Arial" panose="020B0604020202020204" pitchFamily="34" charset="0"/>
              </a:rPr>
            </a:br>
            <a:r>
              <a:rPr lang="en-US" sz="1800" b="0" i="0" u="none" strike="noStrike" baseline="0">
                <a:latin typeface="Arial" panose="020B0604020202020204" pitchFamily="34" charset="0"/>
                <a:cs typeface="Arial" panose="020B0604020202020204" pitchFamily="34" charset="0"/>
              </a:rPr>
              <a:t>simulated by the SPICE circuit shown </a:t>
            </a:r>
            <a:br>
              <a:rPr lang="en-US" sz="1800" b="0" i="0" u="none" strike="noStrike" baseline="0">
                <a:latin typeface="Arial" panose="020B0604020202020204" pitchFamily="34" charset="0"/>
                <a:cs typeface="Arial" panose="020B0604020202020204" pitchFamily="34" charset="0"/>
              </a:rPr>
            </a:br>
            <a:r>
              <a:rPr lang="en-US" sz="1800" b="0" i="0" u="none" strike="noStrike" baseline="0">
                <a:latin typeface="Arial" panose="020B0604020202020204" pitchFamily="34" charset="0"/>
                <a:cs typeface="Arial" panose="020B0604020202020204" pitchFamily="34" charset="0"/>
              </a:rPr>
              <a:t>in adjoining figure. </a:t>
            </a:r>
            <a:br>
              <a:rPr lang="en-US" sz="1800" b="0" i="0" u="none" strike="noStrike" baseline="0">
                <a:latin typeface="Arial" panose="020B0604020202020204" pitchFamily="34" charset="0"/>
                <a:cs typeface="Arial" panose="020B0604020202020204" pitchFamily="34" charset="0"/>
              </a:rPr>
            </a:br>
            <a:endParaRPr lang="en-US" sz="1800" b="0" i="0" u="none" strike="noStrike" baseline="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sz="1800" b="0" i="0" u="none" strike="noStrike" baseline="0">
                <a:latin typeface="Arial" panose="020B0604020202020204" pitchFamily="34" charset="0"/>
                <a:cs typeface="Arial" panose="020B0604020202020204" pitchFamily="34" charset="0"/>
              </a:rPr>
              <a:t>Every standard cell is simulated for LFI </a:t>
            </a:r>
            <a:br>
              <a:rPr lang="en-US" sz="1800" b="0" i="0" u="none" strike="noStrike" baseline="0">
                <a:latin typeface="Arial" panose="020B0604020202020204" pitchFamily="34" charset="0"/>
                <a:cs typeface="Arial" panose="020B0604020202020204" pitchFamily="34" charset="0"/>
              </a:rPr>
            </a:br>
            <a:r>
              <a:rPr lang="en-US" sz="1800" b="0" i="0" u="none" strike="noStrike" baseline="0">
                <a:latin typeface="Arial" panose="020B0604020202020204" pitchFamily="34" charset="0"/>
                <a:cs typeface="Arial" panose="020B0604020202020204" pitchFamily="34" charset="0"/>
              </a:rPr>
              <a:t>when in State0 and State1, </a:t>
            </a:r>
            <a:br>
              <a:rPr lang="en-US" sz="1800" b="0" i="0" u="none" strike="noStrike" baseline="0">
                <a:latin typeface="Arial" panose="020B0604020202020204" pitchFamily="34" charset="0"/>
                <a:cs typeface="Arial" panose="020B0604020202020204" pitchFamily="34" charset="0"/>
              </a:rPr>
            </a:br>
            <a:r>
              <a:rPr lang="en-US" sz="1800" b="0" i="0" u="none" strike="noStrike" baseline="0">
                <a:latin typeface="Arial" panose="020B0604020202020204" pitchFamily="34" charset="0"/>
                <a:cs typeface="Arial" panose="020B0604020202020204" pitchFamily="34" charset="0"/>
              </a:rPr>
              <a:t>and the currents on VDD and VSS rails </a:t>
            </a:r>
            <a:br>
              <a:rPr lang="en-US" sz="1800" b="0" i="0" u="none" strike="noStrike" baseline="0">
                <a:latin typeface="Arial" panose="020B0604020202020204" pitchFamily="34" charset="0"/>
                <a:cs typeface="Arial" panose="020B0604020202020204" pitchFamily="34" charset="0"/>
              </a:rPr>
            </a:br>
            <a:r>
              <a:rPr lang="en-US" sz="1800" b="0" i="0" u="none" strike="noStrike" baseline="0">
                <a:latin typeface="Arial" panose="020B0604020202020204" pitchFamily="34" charset="0"/>
                <a:cs typeface="Arial" panose="020B0604020202020204" pitchFamily="34" charset="0"/>
              </a:rPr>
              <a:t>are captured for both states. </a:t>
            </a:r>
            <a:br>
              <a:rPr lang="en-US" sz="1800" b="0" i="0" u="none" strike="noStrike" baseline="0">
                <a:latin typeface="Arial" panose="020B0604020202020204" pitchFamily="34" charset="0"/>
                <a:cs typeface="Arial" panose="020B0604020202020204" pitchFamily="34" charset="0"/>
              </a:rPr>
            </a:br>
            <a:endParaRPr lang="en-US" sz="1800" b="0" i="0" u="none" strike="noStrike" baseline="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sz="1800" b="0" i="0" u="none" strike="noStrike" baseline="0">
                <a:latin typeface="Arial" panose="020B0604020202020204" pitchFamily="34" charset="0"/>
                <a:cs typeface="Arial" panose="020B0604020202020204" pitchFamily="34" charset="0"/>
              </a:rPr>
              <a:t>These currents on power rails during </a:t>
            </a:r>
            <a:br>
              <a:rPr lang="en-US" sz="1800" b="0" i="0" u="none" strike="noStrike" baseline="0">
                <a:latin typeface="Arial" panose="020B0604020202020204" pitchFamily="34" charset="0"/>
                <a:cs typeface="Arial" panose="020B0604020202020204" pitchFamily="34" charset="0"/>
              </a:rPr>
            </a:br>
            <a:r>
              <a:rPr lang="en-US" sz="1800" b="0" i="0" u="none" strike="noStrike" baseline="0">
                <a:latin typeface="Arial" panose="020B0604020202020204" pitchFamily="34" charset="0"/>
                <a:cs typeface="Arial" panose="020B0604020202020204" pitchFamily="34" charset="0"/>
              </a:rPr>
              <a:t>laser illumination are recorded for all the </a:t>
            </a:r>
            <a:br>
              <a:rPr lang="en-US" sz="1800" b="0" i="0" u="none" strike="noStrike" baseline="0">
                <a:latin typeface="Arial" panose="020B0604020202020204" pitchFamily="34" charset="0"/>
                <a:cs typeface="Arial" panose="020B0604020202020204" pitchFamily="34" charset="0"/>
              </a:rPr>
            </a:br>
            <a:r>
              <a:rPr lang="en-US" sz="1800" b="0" i="0" u="none" strike="noStrike" baseline="0">
                <a:latin typeface="Arial" panose="020B0604020202020204" pitchFamily="34" charset="0"/>
                <a:cs typeface="Arial" panose="020B0604020202020204" pitchFamily="34" charset="0"/>
              </a:rPr>
              <a:t>standard cells in the library</a:t>
            </a:r>
            <a:endParaRPr lang="en-US">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6A4ACD42-4FD5-8EC0-2D47-9B21F9FAD2B3}"/>
              </a:ext>
            </a:extLst>
          </p:cNvPr>
          <p:cNvSpPr txBox="1"/>
          <p:nvPr/>
        </p:nvSpPr>
        <p:spPr>
          <a:xfrm>
            <a:off x="3988888" y="5756179"/>
            <a:ext cx="6257924" cy="52322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pPr marL="0" marR="0" indent="0" algn="ctr" defTabSz="457200" rtl="0" fontAlgn="auto" latinLnBrk="1" hangingPunct="0">
              <a:lnSpc>
                <a:spcPct val="100000"/>
              </a:lnSpc>
              <a:spcBef>
                <a:spcPts val="0"/>
              </a:spcBef>
              <a:spcAft>
                <a:spcPts val="0"/>
              </a:spcAft>
              <a:buClrTx/>
              <a:buSzTx/>
              <a:buFontTx/>
              <a:buNone/>
              <a:tabLst/>
            </a:pPr>
            <a:r>
              <a:rPr lang="en-US" sz="1400" b="1">
                <a:latin typeface="Arial" panose="020B0604020202020204" pitchFamily="34" charset="0"/>
                <a:ea typeface="Helvetica"/>
                <a:cs typeface="Arial" panose="020B0604020202020204" pitchFamily="34" charset="0"/>
                <a:sym typeface="Helvetica"/>
              </a:rPr>
              <a:t>SPICE model simulating Standard Cell </a:t>
            </a:r>
            <a:br>
              <a:rPr lang="en-US" sz="1400" b="1">
                <a:latin typeface="Arial" panose="020B0604020202020204" pitchFamily="34" charset="0"/>
                <a:ea typeface="Helvetica"/>
                <a:cs typeface="Arial" panose="020B0604020202020204" pitchFamily="34" charset="0"/>
                <a:sym typeface="Helvetica"/>
              </a:rPr>
            </a:br>
            <a:r>
              <a:rPr lang="en-US" sz="1400" b="1">
                <a:latin typeface="Arial" panose="020B0604020202020204" pitchFamily="34" charset="0"/>
                <a:ea typeface="Helvetica"/>
                <a:cs typeface="Arial" panose="020B0604020202020204" pitchFamily="34" charset="0"/>
                <a:sym typeface="Helvetica"/>
              </a:rPr>
              <a:t>under Laser Fault Injection</a:t>
            </a:r>
            <a:endParaRPr kumimoji="0" lang="en-US" sz="1400" b="1" i="0" u="none" strike="noStrike" cap="none" spc="0" normalizeH="0" baseline="0">
              <a:ln>
                <a:noFill/>
              </a:ln>
              <a:effectLst/>
              <a:uFillTx/>
              <a:latin typeface="Arial" panose="020B0604020202020204" pitchFamily="34" charset="0"/>
              <a:ea typeface="Helvetica"/>
              <a:cs typeface="Arial" panose="020B0604020202020204" pitchFamily="34" charset="0"/>
              <a:sym typeface="Helvetica"/>
            </a:endParaRPr>
          </a:p>
        </p:txBody>
      </p:sp>
      <p:pic>
        <p:nvPicPr>
          <p:cNvPr id="5" name="Content Placeholder 20" descr="A blue and white logo&#10;&#10;Description automatically generated">
            <a:extLst>
              <a:ext uri="{FF2B5EF4-FFF2-40B4-BE49-F238E27FC236}">
                <a16:creationId xmlns:a16="http://schemas.microsoft.com/office/drawing/2014/main" id="{FFB1E521-532C-5FE6-4806-8D53A924266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125200" y="0"/>
            <a:ext cx="1037844" cy="633498"/>
          </a:xfrm>
          <a:prstGeom prst="rect">
            <a:avLst/>
          </a:prstGeom>
        </p:spPr>
      </p:pic>
      <p:sp>
        <p:nvSpPr>
          <p:cNvPr id="16" name="Title 1">
            <a:extLst>
              <a:ext uri="{FF2B5EF4-FFF2-40B4-BE49-F238E27FC236}">
                <a16:creationId xmlns:a16="http://schemas.microsoft.com/office/drawing/2014/main" id="{AF5C26A8-CE56-42BE-17F8-EE33F61CF845}"/>
              </a:ext>
            </a:extLst>
          </p:cNvPr>
          <p:cNvSpPr>
            <a:spLocks noGrp="1"/>
          </p:cNvSpPr>
          <p:nvPr>
            <p:ph type="title"/>
          </p:nvPr>
        </p:nvSpPr>
        <p:spPr>
          <a:xfrm>
            <a:off x="762000" y="98917"/>
            <a:ext cx="9508929" cy="752523"/>
          </a:xfrm>
        </p:spPr>
        <p:txBody>
          <a:bodyPr>
            <a:normAutofit/>
          </a:bodyPr>
          <a:lstStyle/>
          <a:p>
            <a:pPr algn="l"/>
            <a:r>
              <a:rPr lang="en-US" sz="2800" cap="none">
                <a:solidFill>
                  <a:srgbClr val="002060"/>
                </a:solidFill>
                <a:latin typeface="Arial" panose="020B0604020202020204" pitchFamily="34" charset="0"/>
                <a:cs typeface="Arial" panose="020B0604020202020204" pitchFamily="34" charset="0"/>
              </a:rPr>
              <a:t>Experimental Setup</a:t>
            </a:r>
          </a:p>
        </p:txBody>
      </p:sp>
      <p:pic>
        <p:nvPicPr>
          <p:cNvPr id="4" name="Picture 3">
            <a:extLst>
              <a:ext uri="{FF2B5EF4-FFF2-40B4-BE49-F238E27FC236}">
                <a16:creationId xmlns:a16="http://schemas.microsoft.com/office/drawing/2014/main" id="{35B0F566-ED06-7D3F-CD93-DD4CEE5ECA2C}"/>
              </a:ext>
            </a:extLst>
          </p:cNvPr>
          <p:cNvPicPr>
            <a:picLocks noChangeAspect="1"/>
          </p:cNvPicPr>
          <p:nvPr/>
        </p:nvPicPr>
        <p:blipFill>
          <a:blip r:embed="rId5"/>
          <a:stretch>
            <a:fillRect/>
          </a:stretch>
        </p:blipFill>
        <p:spPr>
          <a:xfrm>
            <a:off x="9205102" y="2642718"/>
            <a:ext cx="2552599" cy="3003775"/>
          </a:xfrm>
          <a:prstGeom prst="rect">
            <a:avLst/>
          </a:prstGeom>
        </p:spPr>
      </p:pic>
      <p:sp>
        <p:nvSpPr>
          <p:cNvPr id="9" name="TextBox 8">
            <a:extLst>
              <a:ext uri="{FF2B5EF4-FFF2-40B4-BE49-F238E27FC236}">
                <a16:creationId xmlns:a16="http://schemas.microsoft.com/office/drawing/2014/main" id="{C397AD75-9B9B-C62C-60E0-15B63BEE7557}"/>
              </a:ext>
            </a:extLst>
          </p:cNvPr>
          <p:cNvSpPr txBox="1"/>
          <p:nvPr/>
        </p:nvSpPr>
        <p:spPr>
          <a:xfrm>
            <a:off x="8758294" y="5696325"/>
            <a:ext cx="3635022" cy="73866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pPr marL="0" marR="0" indent="0" algn="ctr" defTabSz="457200" rtl="0" fontAlgn="auto" latinLnBrk="1" hangingPunct="0">
              <a:lnSpc>
                <a:spcPct val="100000"/>
              </a:lnSpc>
              <a:spcBef>
                <a:spcPts val="0"/>
              </a:spcBef>
              <a:spcAft>
                <a:spcPts val="0"/>
              </a:spcAft>
              <a:buClrTx/>
              <a:buSzTx/>
              <a:buFontTx/>
              <a:buNone/>
              <a:tabLst/>
            </a:pPr>
            <a:r>
              <a:rPr lang="en-US" sz="1400" b="1">
                <a:latin typeface="Arial" panose="020B0604020202020204" pitchFamily="34" charset="0"/>
                <a:ea typeface="Helvetica"/>
                <a:cs typeface="Arial" panose="020B0604020202020204" pitchFamily="34" charset="0"/>
                <a:sym typeface="Helvetica"/>
              </a:rPr>
              <a:t>Captured current demands across </a:t>
            </a:r>
            <a:br>
              <a:rPr lang="en-US" sz="1400" b="1">
                <a:latin typeface="Arial" panose="020B0604020202020204" pitchFamily="34" charset="0"/>
                <a:ea typeface="Helvetica"/>
                <a:cs typeface="Arial" panose="020B0604020202020204" pitchFamily="34" charset="0"/>
                <a:sym typeface="Helvetica"/>
              </a:rPr>
            </a:br>
            <a:r>
              <a:rPr lang="en-US" sz="1400" b="1">
                <a:latin typeface="Arial" panose="020B0604020202020204" pitchFamily="34" charset="0"/>
                <a:ea typeface="Helvetica"/>
                <a:cs typeface="Arial" panose="020B0604020202020204" pitchFamily="34" charset="0"/>
                <a:sym typeface="Helvetica"/>
              </a:rPr>
              <a:t>power rails for simulation of</a:t>
            </a:r>
            <a:br>
              <a:rPr lang="en-US" sz="1400" b="1">
                <a:latin typeface="Arial" panose="020B0604020202020204" pitchFamily="34" charset="0"/>
                <a:ea typeface="Helvetica"/>
                <a:cs typeface="Arial" panose="020B0604020202020204" pitchFamily="34" charset="0"/>
                <a:sym typeface="Helvetica"/>
              </a:rPr>
            </a:br>
            <a:r>
              <a:rPr lang="en-US" sz="1400" b="1">
                <a:latin typeface="Arial" panose="020B0604020202020204" pitchFamily="34" charset="0"/>
                <a:ea typeface="Helvetica"/>
                <a:cs typeface="Arial" panose="020B0604020202020204" pitchFamily="34" charset="0"/>
                <a:sym typeface="Helvetica"/>
              </a:rPr>
              <a:t>Inverter Cell under LFI</a:t>
            </a:r>
            <a:endParaRPr kumimoji="0" lang="en-US" sz="1400" b="1" i="0" u="none" strike="noStrike" cap="none" spc="0" normalizeH="0" baseline="0">
              <a:ln>
                <a:noFill/>
              </a:ln>
              <a:effectLst/>
              <a:uFillTx/>
              <a:latin typeface="Arial" panose="020B0604020202020204" pitchFamily="34" charset="0"/>
              <a:ea typeface="Helvetica"/>
              <a:cs typeface="Arial" panose="020B0604020202020204" pitchFamily="34" charset="0"/>
              <a:sym typeface="Helvetica"/>
            </a:endParaRPr>
          </a:p>
        </p:txBody>
      </p:sp>
    </p:spTree>
    <p:extLst>
      <p:ext uri="{BB962C8B-B14F-4D97-AF65-F5344CB8AC3E}">
        <p14:creationId xmlns:p14="http://schemas.microsoft.com/office/powerpoint/2010/main" val="12483004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B2E03-1325-8CB5-F077-9DA8DDDB0AAC}"/>
              </a:ext>
            </a:extLst>
          </p:cNvPr>
          <p:cNvSpPr>
            <a:spLocks noGrp="1"/>
          </p:cNvSpPr>
          <p:nvPr>
            <p:ph type="title"/>
          </p:nvPr>
        </p:nvSpPr>
        <p:spPr>
          <a:xfrm>
            <a:off x="737839" y="-2023"/>
            <a:ext cx="10058400" cy="685799"/>
          </a:xfrm>
        </p:spPr>
        <p:txBody>
          <a:bodyPr>
            <a:normAutofit/>
          </a:bodyPr>
          <a:lstStyle/>
          <a:p>
            <a:pPr algn="l"/>
            <a:r>
              <a:rPr lang="en-US" sz="2800">
                <a:solidFill>
                  <a:srgbClr val="002060"/>
                </a:solidFill>
                <a:latin typeface="Arial" panose="020B0604020202020204" pitchFamily="34" charset="0"/>
                <a:cs typeface="Arial" panose="020B0604020202020204" pitchFamily="34" charset="0"/>
              </a:rPr>
              <a:t>Impact of LFI on delay in Standard Cells</a:t>
            </a:r>
          </a:p>
        </p:txBody>
      </p:sp>
      <p:pic>
        <p:nvPicPr>
          <p:cNvPr id="21" name="Content Placeholder 20" descr="A blue and white logo&#10;&#10;Description automatically generated">
            <a:extLst>
              <a:ext uri="{FF2B5EF4-FFF2-40B4-BE49-F238E27FC236}">
                <a16:creationId xmlns:a16="http://schemas.microsoft.com/office/drawing/2014/main" id="{797FE791-0B5D-A898-01BC-952B16290E4D}"/>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1125200" y="0"/>
            <a:ext cx="1037844" cy="633498"/>
          </a:xfrm>
        </p:spPr>
      </p:pic>
      <p:pic>
        <p:nvPicPr>
          <p:cNvPr id="23" name="Picture 22">
            <a:extLst>
              <a:ext uri="{FF2B5EF4-FFF2-40B4-BE49-F238E27FC236}">
                <a16:creationId xmlns:a16="http://schemas.microsoft.com/office/drawing/2014/main" id="{FDDB6E2F-CC0E-9FBC-0CD6-1E8BB2D73D94}"/>
              </a:ext>
            </a:extLst>
          </p:cNvPr>
          <p:cNvPicPr>
            <a:picLocks noChangeAspect="1"/>
          </p:cNvPicPr>
          <p:nvPr/>
        </p:nvPicPr>
        <p:blipFill>
          <a:blip r:embed="rId4"/>
          <a:stretch>
            <a:fillRect/>
          </a:stretch>
        </p:blipFill>
        <p:spPr>
          <a:xfrm>
            <a:off x="6096000" y="3533582"/>
            <a:ext cx="2566639" cy="2460465"/>
          </a:xfrm>
          <a:prstGeom prst="rect">
            <a:avLst/>
          </a:prstGeom>
        </p:spPr>
      </p:pic>
      <p:pic>
        <p:nvPicPr>
          <p:cNvPr id="25" name="Picture 24">
            <a:extLst>
              <a:ext uri="{FF2B5EF4-FFF2-40B4-BE49-F238E27FC236}">
                <a16:creationId xmlns:a16="http://schemas.microsoft.com/office/drawing/2014/main" id="{D3EB1637-3C21-B30B-431E-F369559C6137}"/>
              </a:ext>
            </a:extLst>
          </p:cNvPr>
          <p:cNvPicPr>
            <a:picLocks noChangeAspect="1"/>
          </p:cNvPicPr>
          <p:nvPr/>
        </p:nvPicPr>
        <p:blipFill>
          <a:blip r:embed="rId5"/>
          <a:stretch>
            <a:fillRect/>
          </a:stretch>
        </p:blipFill>
        <p:spPr>
          <a:xfrm>
            <a:off x="8914799" y="3331923"/>
            <a:ext cx="2861783" cy="2662124"/>
          </a:xfrm>
          <a:prstGeom prst="rect">
            <a:avLst/>
          </a:prstGeom>
        </p:spPr>
      </p:pic>
      <p:pic>
        <p:nvPicPr>
          <p:cNvPr id="27" name="Picture 26">
            <a:extLst>
              <a:ext uri="{FF2B5EF4-FFF2-40B4-BE49-F238E27FC236}">
                <a16:creationId xmlns:a16="http://schemas.microsoft.com/office/drawing/2014/main" id="{8CC98B91-3B06-AB1C-3E3B-B42301114423}"/>
              </a:ext>
            </a:extLst>
          </p:cNvPr>
          <p:cNvPicPr>
            <a:picLocks noChangeAspect="1"/>
          </p:cNvPicPr>
          <p:nvPr/>
        </p:nvPicPr>
        <p:blipFill>
          <a:blip r:embed="rId6"/>
          <a:stretch>
            <a:fillRect/>
          </a:stretch>
        </p:blipFill>
        <p:spPr>
          <a:xfrm>
            <a:off x="6139468" y="855371"/>
            <a:ext cx="5921826" cy="1524000"/>
          </a:xfrm>
          <a:prstGeom prst="rect">
            <a:avLst/>
          </a:prstGeom>
        </p:spPr>
      </p:pic>
      <p:sp>
        <p:nvSpPr>
          <p:cNvPr id="28" name="TextBox 27">
            <a:extLst>
              <a:ext uri="{FF2B5EF4-FFF2-40B4-BE49-F238E27FC236}">
                <a16:creationId xmlns:a16="http://schemas.microsoft.com/office/drawing/2014/main" id="{8232571A-D2FF-3E3A-E165-2431DCBAAF4F}"/>
              </a:ext>
            </a:extLst>
          </p:cNvPr>
          <p:cNvSpPr txBox="1"/>
          <p:nvPr/>
        </p:nvSpPr>
        <p:spPr>
          <a:xfrm>
            <a:off x="5878321" y="6024550"/>
            <a:ext cx="5997800" cy="523220"/>
          </a:xfrm>
          <a:prstGeom prst="rect">
            <a:avLst/>
          </a:prstGeom>
          <a:noFill/>
        </p:spPr>
        <p:txBody>
          <a:bodyPr wrap="square" rtlCol="0">
            <a:spAutoFit/>
          </a:bodyPr>
          <a:lstStyle/>
          <a:p>
            <a:pPr algn="ctr"/>
            <a:r>
              <a:rPr lang="en-US" sz="1400" b="1" i="0" u="none" strike="noStrike" baseline="0">
                <a:latin typeface="Arial" panose="020B0604020202020204" pitchFamily="34" charset="0"/>
                <a:cs typeface="Arial" panose="020B0604020202020204" pitchFamily="34" charset="0"/>
              </a:rPr>
              <a:t>Delay and voltage responses on AND2X1 standard cell when scaling the laser-induced current.</a:t>
            </a:r>
            <a:endParaRPr lang="en-US" sz="1400" b="1">
              <a:latin typeface="Arial" panose="020B0604020202020204" pitchFamily="34" charset="0"/>
              <a:cs typeface="Arial" panose="020B0604020202020204" pitchFamily="34" charset="0"/>
            </a:endParaRPr>
          </a:p>
        </p:txBody>
      </p:sp>
      <p:sp>
        <p:nvSpPr>
          <p:cNvPr id="29" name="TextBox 28">
            <a:extLst>
              <a:ext uri="{FF2B5EF4-FFF2-40B4-BE49-F238E27FC236}">
                <a16:creationId xmlns:a16="http://schemas.microsoft.com/office/drawing/2014/main" id="{2AA56267-491C-11B4-4280-57EA578DB3A4}"/>
              </a:ext>
            </a:extLst>
          </p:cNvPr>
          <p:cNvSpPr txBox="1"/>
          <p:nvPr/>
        </p:nvSpPr>
        <p:spPr>
          <a:xfrm>
            <a:off x="5767039" y="2289356"/>
            <a:ext cx="6705600" cy="523220"/>
          </a:xfrm>
          <a:prstGeom prst="rect">
            <a:avLst/>
          </a:prstGeom>
          <a:noFill/>
        </p:spPr>
        <p:txBody>
          <a:bodyPr wrap="square" rtlCol="0">
            <a:spAutoFit/>
          </a:bodyPr>
          <a:lstStyle/>
          <a:p>
            <a:pPr algn="ctr"/>
            <a:r>
              <a:rPr lang="en-US" sz="1400" b="1" i="0" u="none" strike="noStrike" baseline="0">
                <a:latin typeface="Arial" panose="020B0604020202020204" pitchFamily="34" charset="0"/>
                <a:cs typeface="Arial" panose="020B0604020202020204" pitchFamily="34" charset="0"/>
              </a:rPr>
              <a:t>Output delay variations and laser current values</a:t>
            </a:r>
          </a:p>
          <a:p>
            <a:pPr algn="ctr"/>
            <a:r>
              <a:rPr lang="en-US" sz="1400" b="1" i="0" u="none" strike="noStrike" baseline="0">
                <a:latin typeface="Arial" panose="020B0604020202020204" pitchFamily="34" charset="0"/>
                <a:cs typeface="Arial" panose="020B0604020202020204" pitchFamily="34" charset="0"/>
              </a:rPr>
              <a:t>when signal distortions start and end.</a:t>
            </a:r>
            <a:endParaRPr lang="en-US" sz="1400" b="1">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C1727CDF-91CB-4A0E-65EA-47275212A55C}"/>
              </a:ext>
            </a:extLst>
          </p:cNvPr>
          <p:cNvSpPr txBox="1">
            <a:spLocks/>
          </p:cNvSpPr>
          <p:nvPr/>
        </p:nvSpPr>
        <p:spPr>
          <a:xfrm>
            <a:off x="217642" y="1018551"/>
            <a:ext cx="5834892" cy="5638611"/>
          </a:xfrm>
          <a:prstGeom prst="rect">
            <a:avLst/>
          </a:prstGeom>
        </p:spPr>
        <p:txBody>
          <a:bodyPr vert="horz" lIns="91440" tIns="45720" rIns="91440" bIns="45720" rtlCol="0">
            <a:normAutofit fontScale="62500" lnSpcReduction="200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Arial Narrow" panose="020B0606020202030204" pitchFamily="34"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Arial Narrow" panose="020B0606020202030204" pitchFamily="34"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Arial Narrow" panose="020B0606020202030204" pitchFamily="34"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Arial Narrow" panose="020B0606020202030204" pitchFamily="34"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Arial Narrow" panose="020B0606020202030204" pitchFamily="34"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50000"/>
              </a:lnSpc>
              <a:spcBef>
                <a:spcPts val="0"/>
              </a:spcBef>
            </a:pPr>
            <a:r>
              <a:rPr lang="en-US" altLang="zh-CN" sz="2900">
                <a:latin typeface="Arial" panose="020B0604020202020204" pitchFamily="34" charset="0"/>
                <a:cs typeface="Arial" panose="020B0604020202020204" pitchFamily="34" charset="0"/>
              </a:rPr>
              <a:t>In this table, we present two physical characteristics of the standard cells involved in implementation of our test program with sensitive branches:</a:t>
            </a:r>
          </a:p>
          <a:p>
            <a:pPr marL="800100" lvl="1" indent="-342900">
              <a:lnSpc>
                <a:spcPct val="150000"/>
              </a:lnSpc>
              <a:spcBef>
                <a:spcPts val="0"/>
              </a:spcBef>
              <a:buFont typeface="+mj-lt"/>
              <a:buAutoNum type="arabicPeriod"/>
            </a:pPr>
            <a:r>
              <a:rPr lang="en-US" altLang="zh-CN" sz="2900">
                <a:latin typeface="Arial" panose="020B0604020202020204" pitchFamily="34" charset="0"/>
                <a:cs typeface="Arial" panose="020B0604020202020204" pitchFamily="34" charset="0"/>
              </a:rPr>
              <a:t>The delay observed at output for high to low transition with and without laser fault injection,</a:t>
            </a:r>
          </a:p>
          <a:p>
            <a:pPr marL="800100" lvl="1" indent="-342900">
              <a:lnSpc>
                <a:spcPct val="150000"/>
              </a:lnSpc>
              <a:spcBef>
                <a:spcPts val="0"/>
              </a:spcBef>
              <a:buFont typeface="+mj-lt"/>
              <a:buAutoNum type="arabicPeriod"/>
            </a:pPr>
            <a:r>
              <a:rPr lang="en-US" altLang="zh-CN" sz="2900">
                <a:latin typeface="Arial" panose="020B0604020202020204" pitchFamily="34" charset="0"/>
                <a:cs typeface="Arial" panose="020B0604020202020204" pitchFamily="34" charset="0"/>
              </a:rPr>
              <a:t>The laser induced current before and after signal distortion </a:t>
            </a:r>
            <a:br>
              <a:rPr lang="en-US" altLang="zh-CN" sz="2900">
                <a:latin typeface="Arial" panose="020B0604020202020204" pitchFamily="34" charset="0"/>
                <a:cs typeface="Arial" panose="020B0604020202020204" pitchFamily="34" charset="0"/>
              </a:rPr>
            </a:br>
            <a:endParaRPr lang="en-US" altLang="zh-CN" sz="2900">
              <a:latin typeface="Arial" panose="020B0604020202020204" pitchFamily="34" charset="0"/>
              <a:cs typeface="Arial" panose="020B0604020202020204" pitchFamily="34" charset="0"/>
            </a:endParaRPr>
          </a:p>
          <a:p>
            <a:pPr marL="57150" indent="0">
              <a:lnSpc>
                <a:spcPct val="150000"/>
              </a:lnSpc>
              <a:spcBef>
                <a:spcPts val="0"/>
              </a:spcBef>
              <a:buNone/>
            </a:pPr>
            <a:r>
              <a:rPr lang="en-US" altLang="zh-CN" sz="2900" b="1" u="sng">
                <a:latin typeface="Arial" panose="020B0604020202020204" pitchFamily="34" charset="0"/>
                <a:cs typeface="Arial" panose="020B0604020202020204" pitchFamily="34" charset="0"/>
              </a:rPr>
              <a:t>Takeaways:</a:t>
            </a:r>
          </a:p>
          <a:p>
            <a:pPr>
              <a:lnSpc>
                <a:spcPct val="150000"/>
              </a:lnSpc>
              <a:spcBef>
                <a:spcPts val="0"/>
              </a:spcBef>
            </a:pPr>
            <a:r>
              <a:rPr lang="en-US" altLang="zh-CN" sz="2900">
                <a:latin typeface="Arial" panose="020B0604020202020204" pitchFamily="34" charset="0"/>
                <a:cs typeface="Arial" panose="020B0604020202020204" pitchFamily="34" charset="0"/>
              </a:rPr>
              <a:t>The table shows that some cells are more vulnerable than others. </a:t>
            </a:r>
          </a:p>
          <a:p>
            <a:pPr>
              <a:lnSpc>
                <a:spcPct val="150000"/>
              </a:lnSpc>
              <a:spcBef>
                <a:spcPts val="0"/>
              </a:spcBef>
            </a:pPr>
            <a:r>
              <a:rPr lang="en-US" altLang="zh-CN" sz="2900">
                <a:latin typeface="Arial" panose="020B0604020202020204" pitchFamily="34" charset="0"/>
                <a:cs typeface="Arial" panose="020B0604020202020204" pitchFamily="34" charset="0"/>
              </a:rPr>
              <a:t>Adjoining figure shows that scaling the Laser Intensity also increases the delay since laser induced current slows down voltage transition. </a:t>
            </a:r>
            <a:br>
              <a:rPr lang="en-US" altLang="zh-CN" sz="1800">
                <a:latin typeface="Arial" panose="020B0604020202020204" pitchFamily="34" charset="0"/>
                <a:cs typeface="Arial" panose="020B0604020202020204" pitchFamily="34" charset="0"/>
              </a:rPr>
            </a:br>
            <a:r>
              <a:rPr lang="en-US" altLang="zh-CN" sz="1800">
                <a:latin typeface="Arial" panose="020B0604020202020204" pitchFamily="34" charset="0"/>
                <a:cs typeface="Arial" panose="020B0604020202020204" pitchFamily="34" charset="0"/>
              </a:rPr>
              <a:t> </a:t>
            </a:r>
            <a:endParaRPr lang="en-US" sz="1800">
              <a:latin typeface="NimbusRomNo9L-Regu"/>
            </a:endParaRPr>
          </a:p>
          <a:p>
            <a:pPr>
              <a:lnSpc>
                <a:spcPct val="150000"/>
              </a:lnSpc>
              <a:spcBef>
                <a:spcPts val="0"/>
              </a:spcBef>
            </a:pPr>
            <a:endParaRPr lang="en-US" altLang="zh-CN" sz="2000">
              <a:latin typeface="Arial" charset="0"/>
              <a:cs typeface="Arial" charset="0"/>
            </a:endParaRPr>
          </a:p>
          <a:p>
            <a:pPr>
              <a:lnSpc>
                <a:spcPct val="150000"/>
              </a:lnSpc>
              <a:spcBef>
                <a:spcPts val="0"/>
              </a:spcBef>
            </a:pPr>
            <a:endParaRPr lang="en-US" altLang="zh-CN" sz="2000">
              <a:latin typeface="Arial" charset="0"/>
              <a:cs typeface="Arial" charset="0"/>
            </a:endParaRPr>
          </a:p>
        </p:txBody>
      </p:sp>
    </p:spTree>
    <p:extLst>
      <p:ext uri="{BB962C8B-B14F-4D97-AF65-F5344CB8AC3E}">
        <p14:creationId xmlns:p14="http://schemas.microsoft.com/office/powerpoint/2010/main" val="27056243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50FDB7-662F-4E65-ED0E-FDE56B3CCD7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650A039-C418-0DA4-4E3C-D1CC8B60FFAA}"/>
              </a:ext>
            </a:extLst>
          </p:cNvPr>
          <p:cNvSpPr>
            <a:spLocks noGrp="1"/>
          </p:cNvSpPr>
          <p:nvPr>
            <p:ph type="title"/>
          </p:nvPr>
        </p:nvSpPr>
        <p:spPr>
          <a:xfrm>
            <a:off x="852061" y="29029"/>
            <a:ext cx="9508929" cy="752523"/>
          </a:xfrm>
        </p:spPr>
        <p:txBody>
          <a:bodyPr/>
          <a:lstStyle/>
          <a:p>
            <a:pPr algn="l"/>
            <a:r>
              <a:rPr lang="en-US" sz="2800">
                <a:solidFill>
                  <a:srgbClr val="002060"/>
                </a:solidFill>
                <a:latin typeface="Arial" panose="020B0604020202020204" pitchFamily="34" charset="0"/>
                <a:cs typeface="Arial" panose="020B0604020202020204" pitchFamily="34" charset="0"/>
              </a:rPr>
              <a:t>Compiler Hardening Example – Branch Hardening</a:t>
            </a:r>
          </a:p>
        </p:txBody>
      </p:sp>
      <p:cxnSp>
        <p:nvCxnSpPr>
          <p:cNvPr id="5" name="Straight Arrow Connector 4">
            <a:extLst>
              <a:ext uri="{FF2B5EF4-FFF2-40B4-BE49-F238E27FC236}">
                <a16:creationId xmlns:a16="http://schemas.microsoft.com/office/drawing/2014/main" id="{2C7484FD-9637-7009-898E-E68BE6B0C506}"/>
              </a:ext>
            </a:extLst>
          </p:cNvPr>
          <p:cNvCxnSpPr>
            <a:cxnSpLocks/>
          </p:cNvCxnSpPr>
          <p:nvPr/>
        </p:nvCxnSpPr>
        <p:spPr>
          <a:xfrm>
            <a:off x="7382813" y="2067146"/>
            <a:ext cx="1" cy="491414"/>
          </a:xfrm>
          <a:prstGeom prst="straightConnector1">
            <a:avLst/>
          </a:prstGeom>
          <a:noFill/>
          <a:ln w="38100" cap="flat">
            <a:solidFill>
              <a:srgbClr val="000000"/>
            </a:solidFill>
            <a:prstDash val="solid"/>
            <a:miter lim="400000"/>
            <a:tailEnd type="triangle"/>
          </a:ln>
          <a:effectLst/>
        </p:spPr>
        <p:style>
          <a:lnRef idx="0">
            <a:scrgbClr r="0" g="0" b="0"/>
          </a:lnRef>
          <a:fillRef idx="0">
            <a:scrgbClr r="0" g="0" b="0"/>
          </a:fillRef>
          <a:effectRef idx="0">
            <a:scrgbClr r="0" g="0" b="0"/>
          </a:effectRef>
          <a:fontRef idx="none"/>
        </p:style>
      </p:cxnSp>
      <p:cxnSp>
        <p:nvCxnSpPr>
          <p:cNvPr id="12" name="Straight Arrow Connector 11">
            <a:extLst>
              <a:ext uri="{FF2B5EF4-FFF2-40B4-BE49-F238E27FC236}">
                <a16:creationId xmlns:a16="http://schemas.microsoft.com/office/drawing/2014/main" id="{1723EA09-3256-2277-13CB-5DB3DE17E6FF}"/>
              </a:ext>
            </a:extLst>
          </p:cNvPr>
          <p:cNvCxnSpPr>
            <a:cxnSpLocks/>
          </p:cNvCxnSpPr>
          <p:nvPr/>
        </p:nvCxnSpPr>
        <p:spPr>
          <a:xfrm>
            <a:off x="8866953" y="3831461"/>
            <a:ext cx="718225" cy="0"/>
          </a:xfrm>
          <a:prstGeom prst="straightConnector1">
            <a:avLst/>
          </a:prstGeom>
          <a:noFill/>
          <a:ln w="38100" cap="flat">
            <a:solidFill>
              <a:srgbClr val="000000"/>
            </a:solidFill>
            <a:prstDash val="solid"/>
            <a:miter lim="400000"/>
            <a:tailEnd type="triangle"/>
          </a:ln>
          <a:effectLst/>
        </p:spPr>
        <p:style>
          <a:lnRef idx="0">
            <a:scrgbClr r="0" g="0" b="0"/>
          </a:lnRef>
          <a:fillRef idx="0">
            <a:scrgbClr r="0" g="0" b="0"/>
          </a:fillRef>
          <a:effectRef idx="0">
            <a:scrgbClr r="0" g="0" b="0"/>
          </a:effectRef>
          <a:fontRef idx="none"/>
        </p:style>
      </p:cxnSp>
      <p:sp>
        <p:nvSpPr>
          <p:cNvPr id="13" name="TextBox 12">
            <a:extLst>
              <a:ext uri="{FF2B5EF4-FFF2-40B4-BE49-F238E27FC236}">
                <a16:creationId xmlns:a16="http://schemas.microsoft.com/office/drawing/2014/main" id="{58E03D3E-0A79-949E-59D9-E41339F88737}"/>
              </a:ext>
            </a:extLst>
          </p:cNvPr>
          <p:cNvSpPr txBox="1"/>
          <p:nvPr/>
        </p:nvSpPr>
        <p:spPr>
          <a:xfrm>
            <a:off x="7479444" y="2116084"/>
            <a:ext cx="1267547" cy="53347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400" b="1" i="0" u="none" strike="noStrike" cap="none" spc="0" normalizeH="0" baseline="0">
                <a:ln>
                  <a:noFill/>
                </a:ln>
                <a:solidFill>
                  <a:srgbClr val="000000"/>
                </a:solidFill>
                <a:effectLst/>
                <a:uFillTx/>
                <a:latin typeface="Arial" panose="020B0604020202020204" pitchFamily="34" charset="0"/>
                <a:ea typeface="Helvetica"/>
                <a:cs typeface="Arial" panose="020B0604020202020204" pitchFamily="34" charset="0"/>
                <a:sym typeface="Helvetica"/>
              </a:rPr>
              <a:t>Compile with GCC-RISCV</a:t>
            </a:r>
          </a:p>
        </p:txBody>
      </p:sp>
      <p:sp>
        <p:nvSpPr>
          <p:cNvPr id="14" name="TextBox 13">
            <a:extLst>
              <a:ext uri="{FF2B5EF4-FFF2-40B4-BE49-F238E27FC236}">
                <a16:creationId xmlns:a16="http://schemas.microsoft.com/office/drawing/2014/main" id="{5AF52620-C802-BE10-F832-7329A5215E4D}"/>
              </a:ext>
            </a:extLst>
          </p:cNvPr>
          <p:cNvSpPr txBox="1"/>
          <p:nvPr/>
        </p:nvSpPr>
        <p:spPr>
          <a:xfrm>
            <a:off x="8866953" y="3862769"/>
            <a:ext cx="1019255" cy="31803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400" b="1" i="0" u="none" strike="noStrike" cap="none" spc="0" normalizeH="0" baseline="0">
                <a:ln>
                  <a:noFill/>
                </a:ln>
                <a:solidFill>
                  <a:srgbClr val="000000"/>
                </a:solidFill>
                <a:effectLst/>
                <a:uFillTx/>
                <a:latin typeface="Arial" panose="020B0604020202020204" pitchFamily="34" charset="0"/>
                <a:ea typeface="Helvetica"/>
                <a:cs typeface="Arial" panose="020B0604020202020204" pitchFamily="34" charset="0"/>
                <a:sym typeface="Helvetica"/>
              </a:rPr>
              <a:t>Harden</a:t>
            </a:r>
          </a:p>
        </p:txBody>
      </p:sp>
      <p:cxnSp>
        <p:nvCxnSpPr>
          <p:cNvPr id="16" name="Straight Arrow Connector 15">
            <a:extLst>
              <a:ext uri="{FF2B5EF4-FFF2-40B4-BE49-F238E27FC236}">
                <a16:creationId xmlns:a16="http://schemas.microsoft.com/office/drawing/2014/main" id="{87ECA4D4-04A4-B939-3666-294C71B07751}"/>
              </a:ext>
            </a:extLst>
          </p:cNvPr>
          <p:cNvCxnSpPr>
            <a:cxnSpLocks/>
          </p:cNvCxnSpPr>
          <p:nvPr/>
        </p:nvCxnSpPr>
        <p:spPr>
          <a:xfrm>
            <a:off x="5949583" y="5761659"/>
            <a:ext cx="404606" cy="0"/>
          </a:xfrm>
          <a:prstGeom prst="straightConnector1">
            <a:avLst/>
          </a:prstGeom>
          <a:noFill/>
          <a:ln w="38100" cap="flat">
            <a:solidFill>
              <a:srgbClr val="000000"/>
            </a:solidFill>
            <a:prstDash val="solid"/>
            <a:miter lim="400000"/>
            <a:tailEnd type="triangle"/>
          </a:ln>
          <a:effectLst/>
        </p:spPr>
        <p:style>
          <a:lnRef idx="0">
            <a:scrgbClr r="0" g="0" b="0"/>
          </a:lnRef>
          <a:fillRef idx="0">
            <a:scrgbClr r="0" g="0" b="0"/>
          </a:fillRef>
          <a:effectRef idx="0">
            <a:scrgbClr r="0" g="0" b="0"/>
          </a:effectRef>
          <a:fontRef idx="none"/>
        </p:style>
      </p:cxnSp>
      <p:sp>
        <p:nvSpPr>
          <p:cNvPr id="17" name="TextBox 16">
            <a:extLst>
              <a:ext uri="{FF2B5EF4-FFF2-40B4-BE49-F238E27FC236}">
                <a16:creationId xmlns:a16="http://schemas.microsoft.com/office/drawing/2014/main" id="{DDC37D01-9D62-846C-230E-ECAAC5D548C9}"/>
              </a:ext>
            </a:extLst>
          </p:cNvPr>
          <p:cNvSpPr txBox="1"/>
          <p:nvPr/>
        </p:nvSpPr>
        <p:spPr>
          <a:xfrm>
            <a:off x="6195606" y="5571392"/>
            <a:ext cx="5717016" cy="93358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285750" marR="0" indent="-285750" algn="l" defTabSz="457200" rtl="0" fontAlgn="auto" latinLnBrk="1" hangingPunct="0">
              <a:lnSpc>
                <a:spcPct val="100000"/>
              </a:lnSpc>
              <a:spcBef>
                <a:spcPts val="0"/>
              </a:spcBef>
              <a:spcAft>
                <a:spcPts val="0"/>
              </a:spcAft>
              <a:buClrTx/>
              <a:buSzTx/>
              <a:buFont typeface="Arial" panose="020B0604020202020204" pitchFamily="34" charset="0"/>
              <a:buChar char="•"/>
              <a:tabLst/>
            </a:pPr>
            <a:r>
              <a:rPr kumimoji="0" lang="en-US" b="0" i="1" u="sng" strike="noStrike" cap="none" spc="0" normalizeH="0" baseline="0">
                <a:ln>
                  <a:noFill/>
                </a:ln>
                <a:solidFill>
                  <a:srgbClr val="000000"/>
                </a:solidFill>
                <a:effectLst/>
                <a:uFillTx/>
                <a:latin typeface="Arial" panose="020B0604020202020204" pitchFamily="34" charset="0"/>
                <a:ea typeface="Helvetica"/>
                <a:cs typeface="Arial" panose="020B0604020202020204" pitchFamily="34" charset="0"/>
                <a:sym typeface="Helvetica"/>
              </a:rPr>
              <a:t>Im</a:t>
            </a:r>
            <a:r>
              <a:rPr lang="en-US" i="1" u="sng">
                <a:solidFill>
                  <a:srgbClr val="000000"/>
                </a:solidFill>
                <a:latin typeface="Arial" panose="020B0604020202020204" pitchFamily="34" charset="0"/>
                <a:ea typeface="Helvetica"/>
                <a:cs typeface="Arial" panose="020B0604020202020204" pitchFamily="34" charset="0"/>
                <a:sym typeface="Helvetica"/>
              </a:rPr>
              <a:t>pact of </a:t>
            </a:r>
            <a:r>
              <a:rPr kumimoji="0" lang="en-US" b="0" i="1" u="sng" strike="noStrike" cap="none" spc="0" normalizeH="0" baseline="0">
                <a:ln>
                  <a:noFill/>
                </a:ln>
                <a:solidFill>
                  <a:srgbClr val="000000"/>
                </a:solidFill>
                <a:effectLst/>
                <a:uFillTx/>
                <a:latin typeface="Arial" panose="020B0604020202020204" pitchFamily="34" charset="0"/>
                <a:ea typeface="Helvetica"/>
                <a:cs typeface="Arial" panose="020B0604020202020204" pitchFamily="34" charset="0"/>
                <a:sym typeface="Helvetica"/>
              </a:rPr>
              <a:t>with hardening :</a:t>
            </a:r>
          </a:p>
          <a:p>
            <a:pPr marL="285750" marR="0" indent="-285750" algn="l" defTabSz="457200" rtl="0" fontAlgn="auto" latinLnBrk="1" hangingPunct="0">
              <a:lnSpc>
                <a:spcPct val="100000"/>
              </a:lnSpc>
              <a:spcBef>
                <a:spcPts val="0"/>
              </a:spcBef>
              <a:spcAft>
                <a:spcPts val="0"/>
              </a:spcAft>
              <a:buClrTx/>
              <a:buSzTx/>
              <a:buFont typeface="Arial" panose="020B0604020202020204" pitchFamily="34" charset="0"/>
              <a:buChar char="•"/>
              <a:tabLst/>
            </a:pPr>
            <a:r>
              <a:rPr lang="en-US">
                <a:solidFill>
                  <a:srgbClr val="000000"/>
                </a:solidFill>
                <a:latin typeface="Arial" panose="020B0604020202020204" pitchFamily="34" charset="0"/>
                <a:ea typeface="Helvetica"/>
                <a:cs typeface="Arial" panose="020B0604020202020204" pitchFamily="34" charset="0"/>
                <a:sym typeface="Helvetica"/>
              </a:rPr>
              <a:t>Faults modifying/bypassing the conditional jump will now directly lead to a </a:t>
            </a:r>
            <a:r>
              <a:rPr lang="en-US" b="1">
                <a:solidFill>
                  <a:srgbClr val="000000"/>
                </a:solidFill>
                <a:latin typeface="Arial" panose="020B0604020202020204" pitchFamily="34" charset="0"/>
                <a:ea typeface="Helvetica"/>
                <a:cs typeface="Arial" panose="020B0604020202020204" pitchFamily="34" charset="0"/>
                <a:sym typeface="Helvetica"/>
              </a:rPr>
              <a:t>password-checking failure</a:t>
            </a:r>
            <a:r>
              <a:rPr kumimoji="0" lang="en-US" b="1" i="0" u="none" strike="noStrike" cap="none" spc="0" normalizeH="0" baseline="0">
                <a:ln>
                  <a:noFill/>
                </a:ln>
                <a:solidFill>
                  <a:srgbClr val="000000"/>
                </a:solidFill>
                <a:effectLst/>
                <a:uFillTx/>
                <a:latin typeface="Arial" panose="020B0604020202020204" pitchFamily="34" charset="0"/>
                <a:ea typeface="Helvetica"/>
                <a:cs typeface="Arial" panose="020B0604020202020204" pitchFamily="34" charset="0"/>
                <a:sym typeface="Helvetica"/>
              </a:rPr>
              <a:t> </a:t>
            </a:r>
          </a:p>
        </p:txBody>
      </p:sp>
      <p:pic>
        <p:nvPicPr>
          <p:cNvPr id="4" name="Content Placeholder 20" descr="A blue and white logo&#10;&#10;Description automatically generated">
            <a:extLst>
              <a:ext uri="{FF2B5EF4-FFF2-40B4-BE49-F238E27FC236}">
                <a16:creationId xmlns:a16="http://schemas.microsoft.com/office/drawing/2014/main" id="{7BA3EF26-279D-26BB-4916-7F8C4A652A3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125200" y="0"/>
            <a:ext cx="1037844" cy="633498"/>
          </a:xfrm>
          <a:prstGeom prst="rect">
            <a:avLst/>
          </a:prstGeom>
        </p:spPr>
      </p:pic>
      <p:pic>
        <p:nvPicPr>
          <p:cNvPr id="8" name="Picture 7">
            <a:extLst>
              <a:ext uri="{FF2B5EF4-FFF2-40B4-BE49-F238E27FC236}">
                <a16:creationId xmlns:a16="http://schemas.microsoft.com/office/drawing/2014/main" id="{A4059B05-746D-EE4E-645E-18375AE2D35C}"/>
              </a:ext>
            </a:extLst>
          </p:cNvPr>
          <p:cNvPicPr>
            <a:picLocks noChangeAspect="1"/>
          </p:cNvPicPr>
          <p:nvPr/>
        </p:nvPicPr>
        <p:blipFill>
          <a:blip r:embed="rId4">
            <a:alphaModFix/>
          </a:blip>
          <a:stretch>
            <a:fillRect/>
          </a:stretch>
        </p:blipFill>
        <p:spPr>
          <a:xfrm>
            <a:off x="6118479" y="970616"/>
            <a:ext cx="3649987" cy="1013088"/>
          </a:xfrm>
          <a:prstGeom prst="rect">
            <a:avLst/>
          </a:prstGeom>
          <a:ln w="12700">
            <a:solidFill>
              <a:schemeClr val="tx1"/>
            </a:solidFill>
          </a:ln>
        </p:spPr>
      </p:pic>
      <p:pic>
        <p:nvPicPr>
          <p:cNvPr id="20" name="Picture 19">
            <a:extLst>
              <a:ext uri="{FF2B5EF4-FFF2-40B4-BE49-F238E27FC236}">
                <a16:creationId xmlns:a16="http://schemas.microsoft.com/office/drawing/2014/main" id="{60E7D133-3F3C-5210-60CB-9763A8F03E39}"/>
              </a:ext>
            </a:extLst>
          </p:cNvPr>
          <p:cNvPicPr>
            <a:picLocks noChangeAspect="1"/>
          </p:cNvPicPr>
          <p:nvPr/>
        </p:nvPicPr>
        <p:blipFill>
          <a:blip r:embed="rId5"/>
          <a:stretch>
            <a:fillRect/>
          </a:stretch>
        </p:blipFill>
        <p:spPr>
          <a:xfrm>
            <a:off x="5949583" y="2662897"/>
            <a:ext cx="2917370" cy="2119992"/>
          </a:xfrm>
          <a:prstGeom prst="rect">
            <a:avLst/>
          </a:prstGeom>
          <a:ln w="12700">
            <a:solidFill>
              <a:schemeClr val="accent1"/>
            </a:solidFill>
          </a:ln>
        </p:spPr>
      </p:pic>
      <p:pic>
        <p:nvPicPr>
          <p:cNvPr id="24" name="Picture 23">
            <a:extLst>
              <a:ext uri="{FF2B5EF4-FFF2-40B4-BE49-F238E27FC236}">
                <a16:creationId xmlns:a16="http://schemas.microsoft.com/office/drawing/2014/main" id="{25A84D27-81F0-99C9-5B0F-581AB10B1A3B}"/>
              </a:ext>
            </a:extLst>
          </p:cNvPr>
          <p:cNvPicPr>
            <a:picLocks noChangeAspect="1"/>
          </p:cNvPicPr>
          <p:nvPr/>
        </p:nvPicPr>
        <p:blipFill>
          <a:blip r:embed="rId6"/>
          <a:stretch>
            <a:fillRect/>
          </a:stretch>
        </p:blipFill>
        <p:spPr>
          <a:xfrm>
            <a:off x="9573442" y="2512563"/>
            <a:ext cx="2386329" cy="2261407"/>
          </a:xfrm>
          <a:prstGeom prst="rect">
            <a:avLst/>
          </a:prstGeom>
          <a:ln w="12700">
            <a:solidFill>
              <a:schemeClr val="tx1"/>
            </a:solidFill>
          </a:ln>
        </p:spPr>
      </p:pic>
      <p:sp>
        <p:nvSpPr>
          <p:cNvPr id="28" name="TextBox 27">
            <a:extLst>
              <a:ext uri="{FF2B5EF4-FFF2-40B4-BE49-F238E27FC236}">
                <a16:creationId xmlns:a16="http://schemas.microsoft.com/office/drawing/2014/main" id="{62094B03-E4A4-DFE8-B60C-E4D88B655D88}"/>
              </a:ext>
            </a:extLst>
          </p:cNvPr>
          <p:cNvSpPr txBox="1"/>
          <p:nvPr/>
        </p:nvSpPr>
        <p:spPr>
          <a:xfrm>
            <a:off x="9850884" y="1339985"/>
            <a:ext cx="1517436" cy="31803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400" b="0" i="0" u="none" strike="noStrike" cap="none" spc="0" normalizeH="0" baseline="0">
                <a:ln>
                  <a:noFill/>
                </a:ln>
                <a:solidFill>
                  <a:srgbClr val="000000"/>
                </a:solidFill>
                <a:effectLst/>
                <a:uFillTx/>
                <a:latin typeface="Arial" panose="020B0604020202020204" pitchFamily="34" charset="0"/>
                <a:ea typeface="Helvetica"/>
                <a:cs typeface="Arial" panose="020B0604020202020204" pitchFamily="34" charset="0"/>
                <a:sym typeface="Helvetica"/>
              </a:rPr>
              <a:t>Source code in C</a:t>
            </a:r>
          </a:p>
        </p:txBody>
      </p:sp>
      <p:sp>
        <p:nvSpPr>
          <p:cNvPr id="29" name="TextBox 28">
            <a:extLst>
              <a:ext uri="{FF2B5EF4-FFF2-40B4-BE49-F238E27FC236}">
                <a16:creationId xmlns:a16="http://schemas.microsoft.com/office/drawing/2014/main" id="{AD4DE374-604A-D9C9-6124-13BA3503644E}"/>
              </a:ext>
            </a:extLst>
          </p:cNvPr>
          <p:cNvSpPr txBox="1"/>
          <p:nvPr/>
        </p:nvSpPr>
        <p:spPr>
          <a:xfrm>
            <a:off x="6274113" y="4773970"/>
            <a:ext cx="2217399" cy="53347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400" b="0" i="0" u="none" strike="noStrike" cap="none" spc="0" normalizeH="0" baseline="0">
                <a:ln>
                  <a:noFill/>
                </a:ln>
                <a:solidFill>
                  <a:srgbClr val="000000"/>
                </a:solidFill>
                <a:effectLst/>
                <a:uFillTx/>
                <a:latin typeface="Arial" panose="020B0604020202020204" pitchFamily="34" charset="0"/>
                <a:ea typeface="Helvetica"/>
                <a:cs typeface="Arial" panose="020B0604020202020204" pitchFamily="34" charset="0"/>
                <a:sym typeface="Helvetica"/>
              </a:rPr>
              <a:t>Assembly code compiled with built-in security flags</a:t>
            </a:r>
          </a:p>
        </p:txBody>
      </p:sp>
      <p:sp>
        <p:nvSpPr>
          <p:cNvPr id="30" name="TextBox 29">
            <a:extLst>
              <a:ext uri="{FF2B5EF4-FFF2-40B4-BE49-F238E27FC236}">
                <a16:creationId xmlns:a16="http://schemas.microsoft.com/office/drawing/2014/main" id="{C3A1B6B8-1416-86F8-47F9-D212D6920DFF}"/>
              </a:ext>
            </a:extLst>
          </p:cNvPr>
          <p:cNvSpPr txBox="1"/>
          <p:nvPr/>
        </p:nvSpPr>
        <p:spPr>
          <a:xfrm>
            <a:off x="9761602" y="4828691"/>
            <a:ext cx="2093282" cy="53347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457200" rtl="0" fontAlgn="auto" latinLnBrk="1" hangingPunct="0">
              <a:lnSpc>
                <a:spcPct val="100000"/>
              </a:lnSpc>
              <a:spcBef>
                <a:spcPts val="0"/>
              </a:spcBef>
              <a:spcAft>
                <a:spcPts val="0"/>
              </a:spcAft>
              <a:buClrTx/>
              <a:buSzTx/>
              <a:buFontTx/>
              <a:buNone/>
              <a:tabLst/>
            </a:pPr>
            <a:r>
              <a:rPr kumimoji="0" lang="en-US" sz="1400" b="0" i="0" u="none" strike="noStrike" cap="none" spc="0" normalizeH="0" baseline="0">
                <a:ln>
                  <a:noFill/>
                </a:ln>
                <a:solidFill>
                  <a:srgbClr val="000000"/>
                </a:solidFill>
                <a:effectLst/>
                <a:uFillTx/>
                <a:latin typeface="Arial" panose="020B0604020202020204" pitchFamily="34" charset="0"/>
                <a:ea typeface="Helvetica"/>
                <a:cs typeface="Arial" panose="020B0604020202020204" pitchFamily="34" charset="0"/>
                <a:sym typeface="Helvetica"/>
              </a:rPr>
              <a:t>Hardened code from our proposed flow</a:t>
            </a:r>
          </a:p>
        </p:txBody>
      </p:sp>
      <p:cxnSp>
        <p:nvCxnSpPr>
          <p:cNvPr id="37" name="Straight Connector 36">
            <a:extLst>
              <a:ext uri="{FF2B5EF4-FFF2-40B4-BE49-F238E27FC236}">
                <a16:creationId xmlns:a16="http://schemas.microsoft.com/office/drawing/2014/main" id="{C62F0468-DE2E-FC92-C677-59FB93D37D79}"/>
              </a:ext>
            </a:extLst>
          </p:cNvPr>
          <p:cNvCxnSpPr>
            <a:cxnSpLocks/>
          </p:cNvCxnSpPr>
          <p:nvPr/>
        </p:nvCxnSpPr>
        <p:spPr>
          <a:xfrm>
            <a:off x="5959110" y="5570651"/>
            <a:ext cx="0" cy="19742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Content Placeholder 2">
            <a:extLst>
              <a:ext uri="{FF2B5EF4-FFF2-40B4-BE49-F238E27FC236}">
                <a16:creationId xmlns:a16="http://schemas.microsoft.com/office/drawing/2014/main" id="{0B9638FB-AFD6-0786-C8BD-EFFCDD9C3B8B}"/>
              </a:ext>
            </a:extLst>
          </p:cNvPr>
          <p:cNvSpPr>
            <a:spLocks noGrp="1"/>
          </p:cNvSpPr>
          <p:nvPr>
            <p:ph idx="1"/>
          </p:nvPr>
        </p:nvSpPr>
        <p:spPr>
          <a:xfrm>
            <a:off x="121038" y="1156776"/>
            <a:ext cx="5796863" cy="5132234"/>
          </a:xfrm>
        </p:spPr>
        <p:txBody>
          <a:bodyPr>
            <a:noAutofit/>
          </a:bodyPr>
          <a:lstStyle/>
          <a:p>
            <a:pPr>
              <a:spcBef>
                <a:spcPts val="0"/>
              </a:spcBef>
              <a:buFont typeface="Arial" panose="020B0604020202020204" pitchFamily="34" charset="0"/>
              <a:buChar char="•"/>
            </a:pPr>
            <a:r>
              <a:rPr lang="en-US" altLang="zh-CN" sz="2000">
                <a:latin typeface="Arial" charset="0"/>
                <a:cs typeface="Arial" charset="0"/>
              </a:rPr>
              <a:t>If the branch condition is bypassed/modified by a Fault Injection the attacker gets access to the security asset in the fall-through branch. </a:t>
            </a:r>
            <a:br>
              <a:rPr lang="en-US" altLang="zh-CN" sz="2000">
                <a:latin typeface="Arial" charset="0"/>
                <a:cs typeface="Arial" charset="0"/>
              </a:rPr>
            </a:br>
            <a:endParaRPr lang="en-US" altLang="zh-CN" sz="2000">
              <a:latin typeface="Arial" charset="0"/>
              <a:cs typeface="Arial" charset="0"/>
            </a:endParaRPr>
          </a:p>
          <a:p>
            <a:pPr>
              <a:spcBef>
                <a:spcPts val="0"/>
              </a:spcBef>
              <a:buFont typeface="Arial" panose="020B0604020202020204" pitchFamily="34" charset="0"/>
              <a:buChar char="•"/>
            </a:pPr>
            <a:r>
              <a:rPr lang="en-US" altLang="zh-CN" sz="2000">
                <a:latin typeface="Arial" charset="0"/>
                <a:cs typeface="Arial" charset="0"/>
              </a:rPr>
              <a:t>We harden this by re-implementing same logic using different instructions such that security asset is not in the fall-through branch.</a:t>
            </a:r>
            <a:br>
              <a:rPr lang="en-US" altLang="zh-CN" sz="2000">
                <a:latin typeface="Arial" charset="0"/>
                <a:cs typeface="Arial" charset="0"/>
              </a:rPr>
            </a:br>
            <a:endParaRPr lang="en-US" altLang="zh-CN" sz="2000">
              <a:latin typeface="Arial" charset="0"/>
              <a:cs typeface="Arial" charset="0"/>
            </a:endParaRPr>
          </a:p>
          <a:p>
            <a:pPr>
              <a:spcBef>
                <a:spcPts val="0"/>
              </a:spcBef>
              <a:buFont typeface="Arial" panose="020B0604020202020204" pitchFamily="34" charset="0"/>
              <a:buChar char="•"/>
            </a:pPr>
            <a:r>
              <a:rPr lang="en-US" altLang="zh-CN" sz="2000">
                <a:latin typeface="Arial" charset="0"/>
                <a:cs typeface="Arial" charset="0"/>
              </a:rPr>
              <a:t>Similarly other hardening rules can be implemented and added to the compiler, including the existing hardening standards. </a:t>
            </a:r>
            <a:br>
              <a:rPr lang="en-US" altLang="zh-CN" sz="2000">
                <a:latin typeface="Arial" charset="0"/>
                <a:cs typeface="Arial" charset="0"/>
              </a:rPr>
            </a:br>
            <a:endParaRPr lang="en-US" altLang="zh-CN" sz="2000">
              <a:latin typeface="Arial" charset="0"/>
              <a:cs typeface="Arial" charset="0"/>
            </a:endParaRPr>
          </a:p>
          <a:p>
            <a:pPr>
              <a:spcBef>
                <a:spcPts val="0"/>
              </a:spcBef>
              <a:buFont typeface="Arial" panose="020B0604020202020204" pitchFamily="34" charset="0"/>
              <a:buChar char="•"/>
            </a:pPr>
            <a:r>
              <a:rPr lang="en-US" altLang="zh-CN" sz="2000">
                <a:latin typeface="Arial" charset="0"/>
                <a:cs typeface="Arial" charset="0"/>
              </a:rPr>
              <a:t>Thus, we create a </a:t>
            </a:r>
            <a:r>
              <a:rPr lang="en-US" altLang="zh-CN" sz="2000" i="1">
                <a:latin typeface="Arial" charset="0"/>
                <a:cs typeface="Arial" charset="0"/>
              </a:rPr>
              <a:t>Security Rule Database </a:t>
            </a:r>
            <a:r>
              <a:rPr lang="en-US" altLang="zh-CN" sz="2000">
                <a:latin typeface="Arial" charset="0"/>
                <a:cs typeface="Arial" charset="0"/>
              </a:rPr>
              <a:t>based on Physical Modeling and Fault Simulations. </a:t>
            </a:r>
          </a:p>
          <a:p>
            <a:pPr>
              <a:lnSpc>
                <a:spcPct val="150000"/>
              </a:lnSpc>
              <a:spcBef>
                <a:spcPts val="0"/>
              </a:spcBef>
              <a:buFont typeface="Arial" panose="020B0604020202020204" pitchFamily="34" charset="0"/>
              <a:buChar char="•"/>
            </a:pPr>
            <a:endParaRPr lang="en-US" altLang="zh-CN" sz="2000">
              <a:latin typeface="Arial" charset="0"/>
              <a:cs typeface="Arial" charset="0"/>
            </a:endParaRPr>
          </a:p>
          <a:p>
            <a:pPr>
              <a:lnSpc>
                <a:spcPct val="150000"/>
              </a:lnSpc>
              <a:spcBef>
                <a:spcPts val="0"/>
              </a:spcBef>
              <a:buFont typeface="Arial" panose="020B0604020202020204" pitchFamily="34" charset="0"/>
              <a:buChar char="•"/>
            </a:pPr>
            <a:endParaRPr lang="en-US" altLang="zh-CN" sz="1800" b="0">
              <a:latin typeface="Arial" charset="0"/>
              <a:cs typeface="Arial" charset="0"/>
            </a:endParaRPr>
          </a:p>
        </p:txBody>
      </p:sp>
    </p:spTree>
    <p:extLst>
      <p:ext uri="{BB962C8B-B14F-4D97-AF65-F5344CB8AC3E}">
        <p14:creationId xmlns:p14="http://schemas.microsoft.com/office/powerpoint/2010/main" val="38378609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125C46-CEB9-91F5-258A-BB70E1E13F91}"/>
            </a:ext>
          </a:extLst>
        </p:cNvPr>
        <p:cNvGrpSpPr/>
        <p:nvPr/>
      </p:nvGrpSpPr>
      <p:grpSpPr>
        <a:xfrm>
          <a:off x="0" y="0"/>
          <a:ext cx="0" cy="0"/>
          <a:chOff x="0" y="0"/>
          <a:chExt cx="0" cy="0"/>
        </a:xfrm>
      </p:grpSpPr>
      <p:pic>
        <p:nvPicPr>
          <p:cNvPr id="21" name="Content Placeholder 20" descr="A blue and white logo&#10;&#10;Description automatically generated">
            <a:extLst>
              <a:ext uri="{FF2B5EF4-FFF2-40B4-BE49-F238E27FC236}">
                <a16:creationId xmlns:a16="http://schemas.microsoft.com/office/drawing/2014/main" id="{0CB9DE8E-862A-8087-7CF3-9831AC5A3A77}"/>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1125200" y="0"/>
            <a:ext cx="1037844" cy="633498"/>
          </a:xfrm>
        </p:spPr>
      </p:pic>
      <p:sp>
        <p:nvSpPr>
          <p:cNvPr id="4" name="Title 1">
            <a:extLst>
              <a:ext uri="{FF2B5EF4-FFF2-40B4-BE49-F238E27FC236}">
                <a16:creationId xmlns:a16="http://schemas.microsoft.com/office/drawing/2014/main" id="{6405041C-86A5-573C-0D18-F4DE3837C645}"/>
              </a:ext>
            </a:extLst>
          </p:cNvPr>
          <p:cNvSpPr>
            <a:spLocks noGrp="1"/>
          </p:cNvSpPr>
          <p:nvPr>
            <p:ph type="title"/>
          </p:nvPr>
        </p:nvSpPr>
        <p:spPr>
          <a:xfrm>
            <a:off x="875621" y="27633"/>
            <a:ext cx="9508929" cy="752523"/>
          </a:xfrm>
        </p:spPr>
        <p:txBody>
          <a:bodyPr/>
          <a:lstStyle/>
          <a:p>
            <a:pPr algn="l"/>
            <a:r>
              <a:rPr lang="en-US" sz="2800">
                <a:solidFill>
                  <a:srgbClr val="002060"/>
                </a:solidFill>
                <a:latin typeface="Arial"/>
                <a:cs typeface="Arial"/>
              </a:rPr>
              <a:t>Summary and Future Work</a:t>
            </a:r>
            <a:endParaRPr lang="en-US" sz="2800">
              <a:solidFill>
                <a:srgbClr val="002060"/>
              </a:solidFill>
              <a:latin typeface="Arial" panose="020B0604020202020204" pitchFamily="34" charset="0"/>
              <a:cs typeface="Arial" panose="020B0604020202020204" pitchFamily="34" charset="0"/>
            </a:endParaRPr>
          </a:p>
        </p:txBody>
      </p:sp>
      <p:sp>
        <p:nvSpPr>
          <p:cNvPr id="6" name="Content Placeholder 2">
            <a:extLst>
              <a:ext uri="{FF2B5EF4-FFF2-40B4-BE49-F238E27FC236}">
                <a16:creationId xmlns:a16="http://schemas.microsoft.com/office/drawing/2014/main" id="{2B238C96-56D2-4A69-3BFF-80983E6A7DAA}"/>
              </a:ext>
            </a:extLst>
          </p:cNvPr>
          <p:cNvSpPr txBox="1">
            <a:spLocks/>
          </p:cNvSpPr>
          <p:nvPr/>
        </p:nvSpPr>
        <p:spPr>
          <a:xfrm>
            <a:off x="674176" y="768575"/>
            <a:ext cx="10642203" cy="5698703"/>
          </a:xfrm>
          <a:prstGeom prst="rect">
            <a:avLst/>
          </a:prstGeom>
        </p:spPr>
        <p:txBody>
          <a:bodyPr vert="horz" lIns="91440" tIns="45720" rIns="91440" bIns="45720" rtlCol="0" anchor="t">
            <a:normAutofit lnSpcReduction="100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Arial Narrow" panose="020B0606020202030204" pitchFamily="34"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Arial Narrow" panose="020B0606020202030204" pitchFamily="34"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Arial Narrow" panose="020B0606020202030204" pitchFamily="34"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Arial Narrow" panose="020B0606020202030204" pitchFamily="34"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Arial Narrow" panose="020B0606020202030204" pitchFamily="34"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50000"/>
              </a:lnSpc>
              <a:spcBef>
                <a:spcPts val="0"/>
              </a:spcBef>
              <a:buNone/>
            </a:pPr>
            <a:r>
              <a:rPr lang="en-US" altLang="zh-CN" sz="2000" b="1" u="sng">
                <a:latin typeface="Arial"/>
                <a:cs typeface="Arial"/>
              </a:rPr>
              <a:t>Summary</a:t>
            </a:r>
          </a:p>
          <a:p>
            <a:pPr algn="l">
              <a:lnSpc>
                <a:spcPct val="150000"/>
              </a:lnSpc>
            </a:pPr>
            <a:r>
              <a:rPr lang="en-US" sz="1800" b="0" i="0" u="none" strike="noStrike" baseline="0">
                <a:latin typeface="Arial" panose="020B0604020202020204" pitchFamily="34" charset="0"/>
                <a:cs typeface="Arial" panose="020B0604020202020204" pitchFamily="34" charset="0"/>
              </a:rPr>
              <a:t>We proposed a novel hardening flow that allows to address Fault </a:t>
            </a:r>
            <a:r>
              <a:rPr lang="en-US" sz="1800">
                <a:latin typeface="Arial" panose="020B0604020202020204" pitchFamily="34" charset="0"/>
                <a:cs typeface="Arial" panose="020B0604020202020204" pitchFamily="34" charset="0"/>
              </a:rPr>
              <a:t>I</a:t>
            </a:r>
            <a:r>
              <a:rPr lang="en-US" sz="1800" b="0" i="0" u="none" strike="noStrike" baseline="0">
                <a:latin typeface="Arial" panose="020B0604020202020204" pitchFamily="34" charset="0"/>
                <a:cs typeface="Arial" panose="020B0604020202020204" pitchFamily="34" charset="0"/>
              </a:rPr>
              <a:t>njection Vulnerabilities at the software compilation stage. </a:t>
            </a:r>
          </a:p>
          <a:p>
            <a:pPr algn="l">
              <a:lnSpc>
                <a:spcPct val="150000"/>
              </a:lnSpc>
            </a:pPr>
            <a:r>
              <a:rPr lang="en-US" sz="1800" b="0" i="0" u="none" strike="noStrike" baseline="0">
                <a:latin typeface="Arial" panose="020B0604020202020204" pitchFamily="34" charset="0"/>
                <a:cs typeface="Arial" panose="020B0604020202020204" pitchFamily="34" charset="0"/>
              </a:rPr>
              <a:t>Our approach models Fault-Injection </a:t>
            </a:r>
            <a:r>
              <a:rPr lang="en-US" sz="1800">
                <a:latin typeface="Arial" panose="020B0604020202020204" pitchFamily="34" charset="0"/>
                <a:cs typeface="Arial" panose="020B0604020202020204" pitchFamily="34" charset="0"/>
              </a:rPr>
              <a:t>A</a:t>
            </a:r>
            <a:r>
              <a:rPr lang="en-US" sz="1800" b="0" i="0" u="none" strike="noStrike" baseline="0">
                <a:latin typeface="Arial" panose="020B0604020202020204" pitchFamily="34" charset="0"/>
                <a:cs typeface="Arial" panose="020B0604020202020204" pitchFamily="34" charset="0"/>
              </a:rPr>
              <a:t>ttacks based on physical design characteristics, facilitating secure software compilations with low-cost and effective </a:t>
            </a:r>
            <a:r>
              <a:rPr lang="en-US" sz="1800" b="0" i="0" u="sng" strike="noStrike" baseline="0">
                <a:latin typeface="Arial" panose="020B0604020202020204" pitchFamily="34" charset="0"/>
                <a:cs typeface="Arial" panose="020B0604020202020204" pitchFamily="34" charset="0"/>
              </a:rPr>
              <a:t>physically-aware hardening techniques</a:t>
            </a:r>
            <a:r>
              <a:rPr lang="en-US" sz="1800" b="0" i="0" u="none" strike="noStrike" baseline="0">
                <a:latin typeface="Arial" panose="020B0604020202020204" pitchFamily="34" charset="0"/>
                <a:cs typeface="Arial" panose="020B0604020202020204" pitchFamily="34" charset="0"/>
              </a:rPr>
              <a:t>.</a:t>
            </a:r>
            <a:endParaRPr lang="en-US" sz="1800">
              <a:latin typeface="Arial" panose="020B0604020202020204" pitchFamily="34" charset="0"/>
              <a:cs typeface="Arial" panose="020B0604020202020204" pitchFamily="34" charset="0"/>
            </a:endParaRPr>
          </a:p>
          <a:p>
            <a:pPr algn="l">
              <a:lnSpc>
                <a:spcPct val="150000"/>
              </a:lnSpc>
            </a:pPr>
            <a:r>
              <a:rPr lang="en-US" sz="1800" b="0" i="0" u="none" strike="noStrike" baseline="0">
                <a:latin typeface="Arial" panose="020B0604020202020204" pitchFamily="34" charset="0"/>
                <a:cs typeface="Arial" panose="020B0604020202020204" pitchFamily="34" charset="0"/>
              </a:rPr>
              <a:t>We demonstrated that a critical conditional branch in a password-checking application could be protected against laser fault-injection attacks by reorganizing the assembly instructions during the compilation stage</a:t>
            </a:r>
            <a:r>
              <a:rPr lang="en-US" sz="1800" b="0" i="0" u="none" strike="noStrike" baseline="0">
                <a:latin typeface="NimbusRomNo9L-Regu"/>
              </a:rPr>
              <a:t>.</a:t>
            </a:r>
            <a:endParaRPr lang="en-US" altLang="zh-CN" sz="1800" b="1" u="sng">
              <a:latin typeface="Arial"/>
              <a:cs typeface="Arial"/>
            </a:endParaRPr>
          </a:p>
          <a:p>
            <a:pPr marL="0" indent="0">
              <a:lnSpc>
                <a:spcPct val="150000"/>
              </a:lnSpc>
              <a:spcBef>
                <a:spcPts val="0"/>
              </a:spcBef>
              <a:buNone/>
            </a:pPr>
            <a:endParaRPr lang="en-US" altLang="zh-CN" sz="2000">
              <a:solidFill>
                <a:srgbClr val="FF0000"/>
              </a:solidFill>
              <a:latin typeface="Arial"/>
              <a:cs typeface="Arial"/>
            </a:endParaRPr>
          </a:p>
          <a:p>
            <a:pPr marL="0" indent="0">
              <a:lnSpc>
                <a:spcPct val="150000"/>
              </a:lnSpc>
              <a:spcBef>
                <a:spcPts val="0"/>
              </a:spcBef>
              <a:buNone/>
            </a:pPr>
            <a:r>
              <a:rPr lang="en-US" altLang="zh-CN" sz="2000" b="1" u="sng">
                <a:latin typeface="Arial"/>
                <a:cs typeface="Arial"/>
              </a:rPr>
              <a:t>Future Work</a:t>
            </a:r>
          </a:p>
          <a:p>
            <a:pPr algn="l">
              <a:lnSpc>
                <a:spcPct val="150000"/>
              </a:lnSpc>
            </a:pPr>
            <a:r>
              <a:rPr lang="en-US" sz="1800">
                <a:latin typeface="Arial" panose="020B0604020202020204" pitchFamily="34" charset="0"/>
                <a:cs typeface="Arial" panose="020B0604020202020204" pitchFamily="34" charset="0"/>
              </a:rPr>
              <a:t>I</a:t>
            </a:r>
            <a:r>
              <a:rPr lang="en-US" sz="1800" b="0" i="0" u="none" strike="noStrike" baseline="0">
                <a:latin typeface="Arial" panose="020B0604020202020204" pitchFamily="34" charset="0"/>
                <a:cs typeface="Arial" panose="020B0604020202020204" pitchFamily="34" charset="0"/>
              </a:rPr>
              <a:t>mprove the precision of our current modeling of Laser </a:t>
            </a:r>
            <a:r>
              <a:rPr lang="en-US" sz="1800">
                <a:latin typeface="Arial" panose="020B0604020202020204" pitchFamily="34" charset="0"/>
                <a:cs typeface="Arial" panose="020B0604020202020204" pitchFamily="34" charset="0"/>
              </a:rPr>
              <a:t>F</a:t>
            </a:r>
            <a:r>
              <a:rPr lang="en-US" sz="1800" b="0" i="0" u="none" strike="noStrike" baseline="0">
                <a:latin typeface="Arial" panose="020B0604020202020204" pitchFamily="34" charset="0"/>
                <a:cs typeface="Arial" panose="020B0604020202020204" pitchFamily="34" charset="0"/>
              </a:rPr>
              <a:t>ault </a:t>
            </a:r>
            <a:r>
              <a:rPr lang="en-US" sz="1800">
                <a:latin typeface="Arial" panose="020B0604020202020204" pitchFamily="34" charset="0"/>
                <a:cs typeface="Arial" panose="020B0604020202020204" pitchFamily="34" charset="0"/>
              </a:rPr>
              <a:t>I</a:t>
            </a:r>
            <a:r>
              <a:rPr lang="en-US" sz="1800" b="0" i="0" u="none" strike="noStrike" baseline="0">
                <a:latin typeface="Arial" panose="020B0604020202020204" pitchFamily="34" charset="0"/>
                <a:cs typeface="Arial" panose="020B0604020202020204" pitchFamily="34" charset="0"/>
              </a:rPr>
              <a:t>njection</a:t>
            </a:r>
          </a:p>
          <a:p>
            <a:pPr algn="l">
              <a:lnSpc>
                <a:spcPct val="150000"/>
              </a:lnSpc>
            </a:pPr>
            <a:r>
              <a:rPr lang="en-US" sz="1800">
                <a:latin typeface="Arial" panose="020B0604020202020204" pitchFamily="34" charset="0"/>
                <a:cs typeface="Arial" panose="020B0604020202020204" pitchFamily="34" charset="0"/>
              </a:rPr>
              <a:t>M</a:t>
            </a:r>
            <a:r>
              <a:rPr lang="en-US" sz="1800" b="0" i="0" u="none" strike="noStrike" baseline="0">
                <a:latin typeface="Arial" panose="020B0604020202020204" pitchFamily="34" charset="0"/>
                <a:cs typeface="Arial" panose="020B0604020202020204" pitchFamily="34" charset="0"/>
              </a:rPr>
              <a:t>odel other categories of physical attacks such as clock/voltage glitching and side-channel attacks</a:t>
            </a:r>
          </a:p>
          <a:p>
            <a:pPr algn="l">
              <a:lnSpc>
                <a:spcPct val="150000"/>
              </a:lnSpc>
            </a:pPr>
            <a:r>
              <a:rPr lang="en-US" sz="1800" b="0" i="0" u="none" strike="noStrike" baseline="0">
                <a:latin typeface="Arial" panose="020B0604020202020204" pitchFamily="34" charset="0"/>
                <a:cs typeface="Arial" panose="020B0604020202020204" pitchFamily="34" charset="0"/>
              </a:rPr>
              <a:t>Extend the hardening database for this physically-aware compiler.</a:t>
            </a:r>
            <a:endParaRPr lang="en-US" altLang="zh-CN" sz="1800" b="1" u="sng">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088196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66DF3F-19E8-EB9E-1AEE-9D9760D69DAB}"/>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29CE1AAE-9B0B-E6EE-61DF-3280998209CF}"/>
              </a:ext>
            </a:extLst>
          </p:cNvPr>
          <p:cNvSpPr>
            <a:spLocks noGrp="1"/>
          </p:cNvSpPr>
          <p:nvPr>
            <p:ph type="body" idx="1"/>
          </p:nvPr>
        </p:nvSpPr>
        <p:spPr>
          <a:xfrm>
            <a:off x="270933" y="633498"/>
            <a:ext cx="11650134" cy="5939403"/>
          </a:xfrm>
        </p:spPr>
        <p:txBody>
          <a:bodyPr>
            <a:normAutofit fontScale="92500" lnSpcReduction="20000"/>
          </a:bodyPr>
          <a:lstStyle/>
          <a:p>
            <a:r>
              <a:rPr lang="en-US" sz="1300">
                <a:solidFill>
                  <a:schemeClr val="tx1"/>
                </a:solidFill>
                <a:latin typeface="Arial" panose="020B0604020202020204" pitchFamily="34" charset="0"/>
                <a:cs typeface="Arial" panose="020B0604020202020204" pitchFamily="34" charset="0"/>
              </a:rPr>
              <a:t>[1] GCC, the GNU Compiler Collection, “Program instrumentation options,” </a:t>
            </a:r>
            <a:r>
              <a:rPr lang="en-US" sz="1300">
                <a:solidFill>
                  <a:schemeClr val="tx1"/>
                </a:solidFill>
                <a:latin typeface="Arial" panose="020B0604020202020204" pitchFamily="34" charset="0"/>
                <a:cs typeface="Arial" panose="020B0604020202020204" pitchFamily="34" charset="0"/>
                <a:hlinkClick r:id="rId3"/>
              </a:rPr>
              <a:t>https://gcc.gnu.org/onlinedocs/gcc/Instrumentation-Options.html</a:t>
            </a:r>
            <a:endParaRPr lang="en-US" sz="1300">
              <a:solidFill>
                <a:schemeClr val="tx1"/>
              </a:solidFill>
              <a:latin typeface="Arial" panose="020B0604020202020204" pitchFamily="34" charset="0"/>
              <a:cs typeface="Arial" panose="020B0604020202020204" pitchFamily="34" charset="0"/>
            </a:endParaRPr>
          </a:p>
          <a:p>
            <a:br>
              <a:rPr lang="en-US" sz="1300">
                <a:solidFill>
                  <a:schemeClr val="tx1"/>
                </a:solidFill>
                <a:latin typeface="Arial" panose="020B0604020202020204" pitchFamily="34" charset="0"/>
                <a:cs typeface="Arial" panose="020B0604020202020204" pitchFamily="34" charset="0"/>
              </a:rPr>
            </a:br>
            <a:r>
              <a:rPr lang="en-US" sz="1300">
                <a:solidFill>
                  <a:schemeClr val="tx1"/>
                </a:solidFill>
                <a:latin typeface="Arial" panose="020B0604020202020204" pitchFamily="34" charset="0"/>
                <a:cs typeface="Arial" panose="020B0604020202020204" pitchFamily="34" charset="0"/>
              </a:rPr>
              <a:t>[2] N. Moro, A. </a:t>
            </a:r>
            <a:r>
              <a:rPr lang="en-US" sz="1300" err="1">
                <a:solidFill>
                  <a:schemeClr val="tx1"/>
                </a:solidFill>
                <a:latin typeface="Arial" panose="020B0604020202020204" pitchFamily="34" charset="0"/>
                <a:cs typeface="Arial" panose="020B0604020202020204" pitchFamily="34" charset="0"/>
              </a:rPr>
              <a:t>Dehbaoui</a:t>
            </a:r>
            <a:r>
              <a:rPr lang="en-US" sz="1300">
                <a:solidFill>
                  <a:schemeClr val="tx1"/>
                </a:solidFill>
                <a:latin typeface="Arial" panose="020B0604020202020204" pitchFamily="34" charset="0"/>
                <a:cs typeface="Arial" panose="020B0604020202020204" pitchFamily="34" charset="0"/>
              </a:rPr>
              <a:t>, K. </a:t>
            </a:r>
            <a:r>
              <a:rPr lang="en-US" sz="1300" err="1">
                <a:solidFill>
                  <a:schemeClr val="tx1"/>
                </a:solidFill>
                <a:latin typeface="Arial" panose="020B0604020202020204" pitchFamily="34" charset="0"/>
                <a:cs typeface="Arial" panose="020B0604020202020204" pitchFamily="34" charset="0"/>
              </a:rPr>
              <a:t>Heydemann</a:t>
            </a:r>
            <a:r>
              <a:rPr lang="en-US" sz="1300">
                <a:solidFill>
                  <a:schemeClr val="tx1"/>
                </a:solidFill>
                <a:latin typeface="Arial" panose="020B0604020202020204" pitchFamily="34" charset="0"/>
                <a:cs typeface="Arial" panose="020B0604020202020204" pitchFamily="34" charset="0"/>
              </a:rPr>
              <a:t>, B. </a:t>
            </a:r>
            <a:r>
              <a:rPr lang="en-US" sz="1300" err="1">
                <a:solidFill>
                  <a:schemeClr val="tx1"/>
                </a:solidFill>
                <a:latin typeface="Arial" panose="020B0604020202020204" pitchFamily="34" charset="0"/>
                <a:cs typeface="Arial" panose="020B0604020202020204" pitchFamily="34" charset="0"/>
              </a:rPr>
              <a:t>Robisson</a:t>
            </a:r>
            <a:r>
              <a:rPr lang="en-US" sz="1300">
                <a:solidFill>
                  <a:schemeClr val="tx1"/>
                </a:solidFill>
                <a:latin typeface="Arial" panose="020B0604020202020204" pitchFamily="34" charset="0"/>
                <a:cs typeface="Arial" panose="020B0604020202020204" pitchFamily="34" charset="0"/>
              </a:rPr>
              <a:t>, and E. </a:t>
            </a:r>
            <a:r>
              <a:rPr lang="en-US" sz="1300" err="1">
                <a:solidFill>
                  <a:schemeClr val="tx1"/>
                </a:solidFill>
                <a:latin typeface="Arial" panose="020B0604020202020204" pitchFamily="34" charset="0"/>
                <a:cs typeface="Arial" panose="020B0604020202020204" pitchFamily="34" charset="0"/>
              </a:rPr>
              <a:t>Encrenaz</a:t>
            </a:r>
            <a:r>
              <a:rPr lang="en-US" sz="1300">
                <a:solidFill>
                  <a:schemeClr val="tx1"/>
                </a:solidFill>
                <a:latin typeface="Arial" panose="020B0604020202020204" pitchFamily="34" charset="0"/>
                <a:cs typeface="Arial" panose="020B0604020202020204" pitchFamily="34" charset="0"/>
              </a:rPr>
              <a:t>, “Electromagnetic fault injection: Towards a fault model on a 32-bit microcontroller,” in 2013 Workshop on Fault Diagnosis and Tolerance in Cryptography, 2013, pp. 77–88.</a:t>
            </a:r>
            <a:br>
              <a:rPr lang="en-US" sz="1300">
                <a:solidFill>
                  <a:schemeClr val="tx1"/>
                </a:solidFill>
                <a:latin typeface="Arial" panose="020B0604020202020204" pitchFamily="34" charset="0"/>
                <a:cs typeface="Arial" panose="020B0604020202020204" pitchFamily="34" charset="0"/>
              </a:rPr>
            </a:br>
            <a:endParaRPr lang="en-US" sz="1300">
              <a:solidFill>
                <a:schemeClr val="tx1"/>
              </a:solidFill>
              <a:latin typeface="Arial" panose="020B0604020202020204" pitchFamily="34" charset="0"/>
              <a:cs typeface="Arial" panose="020B0604020202020204" pitchFamily="34" charset="0"/>
            </a:endParaRPr>
          </a:p>
          <a:p>
            <a:r>
              <a:rPr lang="en-US" sz="1300">
                <a:solidFill>
                  <a:schemeClr val="tx1"/>
                </a:solidFill>
                <a:latin typeface="Arial" panose="020B0604020202020204" pitchFamily="34" charset="0"/>
                <a:cs typeface="Arial" panose="020B0604020202020204" pitchFamily="34" charset="0"/>
              </a:rPr>
              <a:t>[3] T. M. Corporation, “</a:t>
            </a:r>
            <a:r>
              <a:rPr lang="en-US" sz="1300" err="1">
                <a:solidFill>
                  <a:schemeClr val="tx1"/>
                </a:solidFill>
                <a:latin typeface="Arial" panose="020B0604020202020204" pitchFamily="34" charset="0"/>
                <a:cs typeface="Arial" panose="020B0604020202020204" pitchFamily="34" charset="0"/>
              </a:rPr>
              <a:t>Cve</a:t>
            </a:r>
            <a:r>
              <a:rPr lang="en-US" sz="1300">
                <a:solidFill>
                  <a:schemeClr val="tx1"/>
                </a:solidFill>
                <a:latin typeface="Arial" panose="020B0604020202020204" pitchFamily="34" charset="0"/>
                <a:cs typeface="Arial" panose="020B0604020202020204" pitchFamily="34" charset="0"/>
              </a:rPr>
              <a:t> program mission.” [Online]. Available: </a:t>
            </a:r>
            <a:r>
              <a:rPr lang="en-US" sz="1300">
                <a:solidFill>
                  <a:schemeClr val="tx1"/>
                </a:solidFill>
                <a:latin typeface="Arial" panose="020B0604020202020204" pitchFamily="34" charset="0"/>
                <a:cs typeface="Arial" panose="020B0604020202020204" pitchFamily="34" charset="0"/>
                <a:hlinkClick r:id="rId4"/>
              </a:rPr>
              <a:t>https://www.cve.org</a:t>
            </a:r>
            <a:br>
              <a:rPr lang="en-US" sz="1300">
                <a:solidFill>
                  <a:schemeClr val="tx1"/>
                </a:solidFill>
                <a:latin typeface="Arial" panose="020B0604020202020204" pitchFamily="34" charset="0"/>
                <a:cs typeface="Arial" panose="020B0604020202020204" pitchFamily="34" charset="0"/>
              </a:rPr>
            </a:br>
            <a:endParaRPr lang="en-US" sz="1300">
              <a:solidFill>
                <a:schemeClr val="tx1"/>
              </a:solidFill>
              <a:latin typeface="Arial" panose="020B0604020202020204" pitchFamily="34" charset="0"/>
              <a:cs typeface="Arial" panose="020B0604020202020204" pitchFamily="34" charset="0"/>
            </a:endParaRPr>
          </a:p>
          <a:p>
            <a:r>
              <a:rPr lang="en-US" sz="1300">
                <a:solidFill>
                  <a:schemeClr val="tx1"/>
                </a:solidFill>
                <a:latin typeface="Arial" panose="020B0604020202020204" pitchFamily="34" charset="0"/>
                <a:cs typeface="Arial" panose="020B0604020202020204" pitchFamily="34" charset="0"/>
              </a:rPr>
              <a:t>[4] L. </a:t>
            </a:r>
            <a:r>
              <a:rPr lang="en-US" sz="1300" err="1">
                <a:solidFill>
                  <a:schemeClr val="tx1"/>
                </a:solidFill>
                <a:latin typeface="Arial" panose="020B0604020202020204" pitchFamily="34" charset="0"/>
                <a:cs typeface="Arial" panose="020B0604020202020204" pitchFamily="34" charset="0"/>
              </a:rPr>
              <a:t>Dureuil</a:t>
            </a:r>
            <a:r>
              <a:rPr lang="en-US" sz="1300">
                <a:solidFill>
                  <a:schemeClr val="tx1"/>
                </a:solidFill>
                <a:latin typeface="Arial" panose="020B0604020202020204" pitchFamily="34" charset="0"/>
                <a:cs typeface="Arial" panose="020B0604020202020204" pitchFamily="34" charset="0"/>
              </a:rPr>
              <a:t>, G. </a:t>
            </a:r>
            <a:r>
              <a:rPr lang="en-US" sz="1300" err="1">
                <a:solidFill>
                  <a:schemeClr val="tx1"/>
                </a:solidFill>
                <a:latin typeface="Arial" panose="020B0604020202020204" pitchFamily="34" charset="0"/>
                <a:cs typeface="Arial" panose="020B0604020202020204" pitchFamily="34" charset="0"/>
              </a:rPr>
              <a:t>Petiot</a:t>
            </a:r>
            <a:r>
              <a:rPr lang="en-US" sz="1300">
                <a:solidFill>
                  <a:schemeClr val="tx1"/>
                </a:solidFill>
                <a:latin typeface="Arial" panose="020B0604020202020204" pitchFamily="34" charset="0"/>
                <a:cs typeface="Arial" panose="020B0604020202020204" pitchFamily="34" charset="0"/>
              </a:rPr>
              <a:t>, M.-L. </a:t>
            </a:r>
            <a:r>
              <a:rPr lang="en-US" sz="1300" err="1">
                <a:solidFill>
                  <a:schemeClr val="tx1"/>
                </a:solidFill>
                <a:latin typeface="Arial" panose="020B0604020202020204" pitchFamily="34" charset="0"/>
                <a:cs typeface="Arial" panose="020B0604020202020204" pitchFamily="34" charset="0"/>
              </a:rPr>
              <a:t>Potet</a:t>
            </a:r>
            <a:r>
              <a:rPr lang="en-US" sz="1300">
                <a:solidFill>
                  <a:schemeClr val="tx1"/>
                </a:solidFill>
                <a:latin typeface="Arial" panose="020B0604020202020204" pitchFamily="34" charset="0"/>
                <a:cs typeface="Arial" panose="020B0604020202020204" pitchFamily="34" charset="0"/>
              </a:rPr>
              <a:t>, T.-H. Le, A. </a:t>
            </a:r>
            <a:r>
              <a:rPr lang="en-US" sz="1300" err="1">
                <a:solidFill>
                  <a:schemeClr val="tx1"/>
                </a:solidFill>
                <a:latin typeface="Arial" panose="020B0604020202020204" pitchFamily="34" charset="0"/>
                <a:cs typeface="Arial" panose="020B0604020202020204" pitchFamily="34" charset="0"/>
              </a:rPr>
              <a:t>Crohen</a:t>
            </a:r>
            <a:r>
              <a:rPr lang="en-US" sz="1300">
                <a:solidFill>
                  <a:schemeClr val="tx1"/>
                </a:solidFill>
                <a:latin typeface="Arial" panose="020B0604020202020204" pitchFamily="34" charset="0"/>
                <a:cs typeface="Arial" panose="020B0604020202020204" pitchFamily="34" charset="0"/>
              </a:rPr>
              <a:t>, and P. de </a:t>
            </a:r>
            <a:r>
              <a:rPr lang="en-US" sz="1300" err="1">
                <a:solidFill>
                  <a:schemeClr val="tx1"/>
                </a:solidFill>
                <a:latin typeface="Arial" panose="020B0604020202020204" pitchFamily="34" charset="0"/>
                <a:cs typeface="Arial" panose="020B0604020202020204" pitchFamily="34" charset="0"/>
              </a:rPr>
              <a:t>Choudens</a:t>
            </a:r>
            <a:r>
              <a:rPr lang="en-US" sz="1300">
                <a:solidFill>
                  <a:schemeClr val="tx1"/>
                </a:solidFill>
                <a:latin typeface="Arial" panose="020B0604020202020204" pitchFamily="34" charset="0"/>
                <a:cs typeface="Arial" panose="020B0604020202020204" pitchFamily="34" charset="0"/>
              </a:rPr>
              <a:t>, “FISSC: a fault injection and simulation secure collection,” in SAFECOMP 2016 - The 35th International conference on Computer Safety, Reliability and Security, vol. 9922, 2016, pp. 3–11.</a:t>
            </a:r>
            <a:br>
              <a:rPr lang="en-US" sz="1300">
                <a:solidFill>
                  <a:schemeClr val="tx1"/>
                </a:solidFill>
                <a:latin typeface="Arial" panose="020B0604020202020204" pitchFamily="34" charset="0"/>
                <a:cs typeface="Arial" panose="020B0604020202020204" pitchFamily="34" charset="0"/>
              </a:rPr>
            </a:br>
            <a:endParaRPr lang="en-US" sz="1300">
              <a:solidFill>
                <a:schemeClr val="tx1"/>
              </a:solidFill>
              <a:latin typeface="Arial" panose="020B0604020202020204" pitchFamily="34" charset="0"/>
              <a:cs typeface="Arial" panose="020B0604020202020204" pitchFamily="34" charset="0"/>
            </a:endParaRPr>
          </a:p>
          <a:p>
            <a:r>
              <a:rPr lang="en-US" sz="1300">
                <a:solidFill>
                  <a:schemeClr val="tx1"/>
                </a:solidFill>
                <a:latin typeface="Arial" panose="020B0604020202020204" pitchFamily="34" charset="0"/>
                <a:cs typeface="Arial" panose="020B0604020202020204" pitchFamily="34" charset="0"/>
              </a:rPr>
              <a:t>[5] T. Farheen, S. Tajik, and D. Forte, “</a:t>
            </a:r>
            <a:r>
              <a:rPr lang="en-US" sz="1300" err="1">
                <a:solidFill>
                  <a:schemeClr val="tx1"/>
                </a:solidFill>
                <a:latin typeface="Arial" panose="020B0604020202020204" pitchFamily="34" charset="0"/>
                <a:cs typeface="Arial" panose="020B0604020202020204" pitchFamily="34" charset="0"/>
              </a:rPr>
              <a:t>Spred</a:t>
            </a:r>
            <a:r>
              <a:rPr lang="en-US" sz="1300">
                <a:solidFill>
                  <a:schemeClr val="tx1"/>
                </a:solidFill>
                <a:latin typeface="Arial" panose="020B0604020202020204" pitchFamily="34" charset="0"/>
                <a:cs typeface="Arial" panose="020B0604020202020204" pitchFamily="34" charset="0"/>
              </a:rPr>
              <a:t>: Spatially distributed laser fault injection resilient design,” in 2023 24th International Symposium on Quality Electronic Design (ISQED), 2023, pp. 1–8.</a:t>
            </a:r>
            <a:br>
              <a:rPr lang="en-US" sz="1300">
                <a:solidFill>
                  <a:schemeClr val="tx1"/>
                </a:solidFill>
                <a:latin typeface="Arial" panose="020B0604020202020204" pitchFamily="34" charset="0"/>
                <a:cs typeface="Arial" panose="020B0604020202020204" pitchFamily="34" charset="0"/>
              </a:rPr>
            </a:br>
            <a:endParaRPr lang="en-US" sz="1300">
              <a:solidFill>
                <a:schemeClr val="tx1"/>
              </a:solidFill>
              <a:latin typeface="Arial" panose="020B0604020202020204" pitchFamily="34" charset="0"/>
              <a:cs typeface="Arial" panose="020B0604020202020204" pitchFamily="34" charset="0"/>
            </a:endParaRPr>
          </a:p>
          <a:p>
            <a:r>
              <a:rPr lang="en-US" sz="1300">
                <a:solidFill>
                  <a:schemeClr val="tx1"/>
                </a:solidFill>
                <a:latin typeface="Arial" panose="020B0604020202020204" pitchFamily="34" charset="0"/>
                <a:cs typeface="Arial" panose="020B0604020202020204" pitchFamily="34" charset="0"/>
              </a:rPr>
              <a:t>[6] M. </a:t>
            </a:r>
            <a:r>
              <a:rPr lang="en-US" sz="1300" err="1">
                <a:solidFill>
                  <a:schemeClr val="tx1"/>
                </a:solidFill>
                <a:latin typeface="Arial" panose="020B0604020202020204" pitchFamily="34" charset="0"/>
                <a:cs typeface="Arial" panose="020B0604020202020204" pitchFamily="34" charset="0"/>
              </a:rPr>
              <a:t>Agoyan</a:t>
            </a:r>
            <a:r>
              <a:rPr lang="en-US" sz="1300">
                <a:solidFill>
                  <a:schemeClr val="tx1"/>
                </a:solidFill>
                <a:latin typeface="Arial" panose="020B0604020202020204" pitchFamily="34" charset="0"/>
                <a:cs typeface="Arial" panose="020B0604020202020204" pitchFamily="34" charset="0"/>
              </a:rPr>
              <a:t>, J.-M. </a:t>
            </a:r>
            <a:r>
              <a:rPr lang="en-US" sz="1300" err="1">
                <a:solidFill>
                  <a:schemeClr val="tx1"/>
                </a:solidFill>
                <a:latin typeface="Arial" panose="020B0604020202020204" pitchFamily="34" charset="0"/>
                <a:cs typeface="Arial" panose="020B0604020202020204" pitchFamily="34" charset="0"/>
              </a:rPr>
              <a:t>Dutertre</a:t>
            </a:r>
            <a:r>
              <a:rPr lang="en-US" sz="1300">
                <a:solidFill>
                  <a:schemeClr val="tx1"/>
                </a:solidFill>
                <a:latin typeface="Arial" panose="020B0604020202020204" pitchFamily="34" charset="0"/>
                <a:cs typeface="Arial" panose="020B0604020202020204" pitchFamily="34" charset="0"/>
              </a:rPr>
              <a:t>, A.-P. </a:t>
            </a:r>
            <a:r>
              <a:rPr lang="en-US" sz="1300" err="1">
                <a:solidFill>
                  <a:schemeClr val="tx1"/>
                </a:solidFill>
                <a:latin typeface="Arial" panose="020B0604020202020204" pitchFamily="34" charset="0"/>
                <a:cs typeface="Arial" panose="020B0604020202020204" pitchFamily="34" charset="0"/>
              </a:rPr>
              <a:t>Mirbaha</a:t>
            </a:r>
            <a:r>
              <a:rPr lang="en-US" sz="1300">
                <a:solidFill>
                  <a:schemeClr val="tx1"/>
                </a:solidFill>
                <a:latin typeface="Arial" panose="020B0604020202020204" pitchFamily="34" charset="0"/>
                <a:cs typeface="Arial" panose="020B0604020202020204" pitchFamily="34" charset="0"/>
              </a:rPr>
              <a:t>, D. </a:t>
            </a:r>
            <a:r>
              <a:rPr lang="en-US" sz="1300" err="1">
                <a:solidFill>
                  <a:schemeClr val="tx1"/>
                </a:solidFill>
                <a:latin typeface="Arial" panose="020B0604020202020204" pitchFamily="34" charset="0"/>
                <a:cs typeface="Arial" panose="020B0604020202020204" pitchFamily="34" charset="0"/>
              </a:rPr>
              <a:t>Naccache</a:t>
            </a:r>
            <a:r>
              <a:rPr lang="en-US" sz="1300">
                <a:solidFill>
                  <a:schemeClr val="tx1"/>
                </a:solidFill>
                <a:latin typeface="Arial" panose="020B0604020202020204" pitchFamily="34" charset="0"/>
                <a:cs typeface="Arial" panose="020B0604020202020204" pitchFamily="34" charset="0"/>
              </a:rPr>
              <a:t>, A.-L. </a:t>
            </a:r>
            <a:r>
              <a:rPr lang="en-US" sz="1300" err="1">
                <a:solidFill>
                  <a:schemeClr val="tx1"/>
                </a:solidFill>
                <a:latin typeface="Arial" panose="020B0604020202020204" pitchFamily="34" charset="0"/>
                <a:cs typeface="Arial" panose="020B0604020202020204" pitchFamily="34" charset="0"/>
              </a:rPr>
              <a:t>Ribotta</a:t>
            </a:r>
            <a:r>
              <a:rPr lang="en-US" sz="1300">
                <a:solidFill>
                  <a:schemeClr val="tx1"/>
                </a:solidFill>
                <a:latin typeface="Arial" panose="020B0604020202020204" pitchFamily="34" charset="0"/>
                <a:cs typeface="Arial" panose="020B0604020202020204" pitchFamily="34" charset="0"/>
              </a:rPr>
              <a:t>, and A. </a:t>
            </a:r>
            <a:r>
              <a:rPr lang="en-US" sz="1300" err="1">
                <a:solidFill>
                  <a:schemeClr val="tx1"/>
                </a:solidFill>
                <a:latin typeface="Arial" panose="020B0604020202020204" pitchFamily="34" charset="0"/>
                <a:cs typeface="Arial" panose="020B0604020202020204" pitchFamily="34" charset="0"/>
              </a:rPr>
              <a:t>Tria</a:t>
            </a:r>
            <a:r>
              <a:rPr lang="en-US" sz="1300">
                <a:solidFill>
                  <a:schemeClr val="tx1"/>
                </a:solidFill>
                <a:latin typeface="Arial" panose="020B0604020202020204" pitchFamily="34" charset="0"/>
                <a:cs typeface="Arial" panose="020B0604020202020204" pitchFamily="34" charset="0"/>
              </a:rPr>
              <a:t>, “How to flip a bit?” in 2010 IEEE 16th International On-Line Testing Symposium, 2010, pp. 235–239.</a:t>
            </a:r>
            <a:br>
              <a:rPr lang="en-US" sz="1300">
                <a:solidFill>
                  <a:schemeClr val="tx1"/>
                </a:solidFill>
                <a:latin typeface="Arial" panose="020B0604020202020204" pitchFamily="34" charset="0"/>
                <a:cs typeface="Arial" panose="020B0604020202020204" pitchFamily="34" charset="0"/>
              </a:rPr>
            </a:br>
            <a:endParaRPr lang="en-US" sz="1300">
              <a:solidFill>
                <a:schemeClr val="tx1"/>
              </a:solidFill>
              <a:latin typeface="Arial" panose="020B0604020202020204" pitchFamily="34" charset="0"/>
              <a:cs typeface="Arial" panose="020B0604020202020204" pitchFamily="34" charset="0"/>
            </a:endParaRPr>
          </a:p>
          <a:p>
            <a:r>
              <a:rPr lang="en-US" sz="1300">
                <a:solidFill>
                  <a:schemeClr val="tx1"/>
                </a:solidFill>
                <a:latin typeface="Arial" panose="020B0604020202020204" pitchFamily="34" charset="0"/>
                <a:cs typeface="Arial" panose="020B0604020202020204" pitchFamily="34" charset="0"/>
              </a:rPr>
              <a:t>[7] J.-M. Schmidt and M. </a:t>
            </a:r>
            <a:r>
              <a:rPr lang="en-US" sz="1300" err="1">
                <a:solidFill>
                  <a:schemeClr val="tx1"/>
                </a:solidFill>
                <a:latin typeface="Arial" panose="020B0604020202020204" pitchFamily="34" charset="0"/>
                <a:cs typeface="Arial" panose="020B0604020202020204" pitchFamily="34" charset="0"/>
              </a:rPr>
              <a:t>Hutter</a:t>
            </a:r>
            <a:r>
              <a:rPr lang="en-US" sz="1300">
                <a:solidFill>
                  <a:schemeClr val="tx1"/>
                </a:solidFill>
                <a:latin typeface="Arial" panose="020B0604020202020204" pitchFamily="34" charset="0"/>
                <a:cs typeface="Arial" panose="020B0604020202020204" pitchFamily="34" charset="0"/>
              </a:rPr>
              <a:t>, Optical and </a:t>
            </a:r>
            <a:r>
              <a:rPr lang="en-US" sz="1300" err="1">
                <a:solidFill>
                  <a:schemeClr val="tx1"/>
                </a:solidFill>
                <a:latin typeface="Arial" panose="020B0604020202020204" pitchFamily="34" charset="0"/>
                <a:cs typeface="Arial" panose="020B0604020202020204" pitchFamily="34" charset="0"/>
              </a:rPr>
              <a:t>em</a:t>
            </a:r>
            <a:r>
              <a:rPr lang="en-US" sz="1300">
                <a:solidFill>
                  <a:schemeClr val="tx1"/>
                </a:solidFill>
                <a:latin typeface="Arial" panose="020B0604020202020204" pitchFamily="34" charset="0"/>
                <a:cs typeface="Arial" panose="020B0604020202020204" pitchFamily="34" charset="0"/>
              </a:rPr>
              <a:t> fault-attacks on </a:t>
            </a:r>
            <a:r>
              <a:rPr lang="en-US" sz="1300" err="1">
                <a:solidFill>
                  <a:schemeClr val="tx1"/>
                </a:solidFill>
                <a:latin typeface="Arial" panose="020B0604020202020204" pitchFamily="34" charset="0"/>
                <a:cs typeface="Arial" panose="020B0604020202020204" pitchFamily="34" charset="0"/>
              </a:rPr>
              <a:t>crt</a:t>
            </a:r>
            <a:r>
              <a:rPr lang="en-US" sz="1300">
                <a:solidFill>
                  <a:schemeClr val="tx1"/>
                </a:solidFill>
                <a:latin typeface="Arial" panose="020B0604020202020204" pitchFamily="34" charset="0"/>
                <a:cs typeface="Arial" panose="020B0604020202020204" pitchFamily="34" charset="0"/>
              </a:rPr>
              <a:t>-based </a:t>
            </a:r>
            <a:r>
              <a:rPr lang="en-US" sz="1300" err="1">
                <a:solidFill>
                  <a:schemeClr val="tx1"/>
                </a:solidFill>
                <a:latin typeface="Arial" panose="020B0604020202020204" pitchFamily="34" charset="0"/>
                <a:cs typeface="Arial" panose="020B0604020202020204" pitchFamily="34" charset="0"/>
              </a:rPr>
              <a:t>rsa</a:t>
            </a:r>
            <a:r>
              <a:rPr lang="en-US" sz="1300">
                <a:solidFill>
                  <a:schemeClr val="tx1"/>
                </a:solidFill>
                <a:latin typeface="Arial" panose="020B0604020202020204" pitchFamily="34" charset="0"/>
                <a:cs typeface="Arial" panose="020B0604020202020204" pitchFamily="34" charset="0"/>
              </a:rPr>
              <a:t>: Concrete results. Proc. Austrian Workshop Microelectron, 2007.</a:t>
            </a:r>
            <a:br>
              <a:rPr lang="en-US" sz="1300">
                <a:solidFill>
                  <a:schemeClr val="tx1"/>
                </a:solidFill>
                <a:latin typeface="Arial" panose="020B0604020202020204" pitchFamily="34" charset="0"/>
                <a:cs typeface="Arial" panose="020B0604020202020204" pitchFamily="34" charset="0"/>
              </a:rPr>
            </a:br>
            <a:endParaRPr lang="en-US" sz="1300">
              <a:solidFill>
                <a:schemeClr val="tx1"/>
              </a:solidFill>
              <a:latin typeface="Arial" panose="020B0604020202020204" pitchFamily="34" charset="0"/>
              <a:cs typeface="Arial" panose="020B0604020202020204" pitchFamily="34" charset="0"/>
            </a:endParaRPr>
          </a:p>
          <a:p>
            <a:r>
              <a:rPr lang="en-US" sz="1300">
                <a:solidFill>
                  <a:schemeClr val="tx1"/>
                </a:solidFill>
                <a:latin typeface="Arial" panose="020B0604020202020204" pitchFamily="34" charset="0"/>
                <a:cs typeface="Arial" panose="020B0604020202020204" pitchFamily="34" charset="0"/>
              </a:rPr>
              <a:t>[8] C. </a:t>
            </a:r>
            <a:r>
              <a:rPr lang="en-US" sz="1300" err="1">
                <a:solidFill>
                  <a:schemeClr val="tx1"/>
                </a:solidFill>
                <a:latin typeface="Arial" panose="020B0604020202020204" pitchFamily="34" charset="0"/>
                <a:cs typeface="Arial" panose="020B0604020202020204" pitchFamily="34" charset="0"/>
              </a:rPr>
              <a:t>Cimpanu</a:t>
            </a:r>
            <a:r>
              <a:rPr lang="en-US" sz="1300">
                <a:solidFill>
                  <a:schemeClr val="tx1"/>
                </a:solidFill>
                <a:latin typeface="Arial" panose="020B0604020202020204" pitchFamily="34" charset="0"/>
                <a:cs typeface="Arial" panose="020B0604020202020204" pitchFamily="34" charset="0"/>
              </a:rPr>
              <a:t>, “Chrome: 70% of all security bugs are memory safety issues.” [Online]. Available: </a:t>
            </a:r>
            <a:r>
              <a:rPr lang="en-US" sz="1300">
                <a:solidFill>
                  <a:schemeClr val="tx1"/>
                </a:solidFill>
                <a:latin typeface="Arial" panose="020B0604020202020204" pitchFamily="34" charset="0"/>
                <a:cs typeface="Arial" panose="020B0604020202020204" pitchFamily="34" charset="0"/>
                <a:hlinkClick r:id="rId5"/>
              </a:rPr>
              <a:t>https://www.zdnet.com/article/chrome-70-of-all-security-bugs-are-memory-safety-issues/</a:t>
            </a:r>
            <a:endParaRPr lang="en-US" sz="1300">
              <a:solidFill>
                <a:schemeClr val="tx1"/>
              </a:solidFill>
              <a:latin typeface="Arial" panose="020B0604020202020204" pitchFamily="34" charset="0"/>
              <a:cs typeface="Arial" panose="020B0604020202020204" pitchFamily="34" charset="0"/>
            </a:endParaRPr>
          </a:p>
          <a:p>
            <a:endParaRPr lang="en-US" sz="1300">
              <a:solidFill>
                <a:schemeClr val="tx1"/>
              </a:solidFill>
              <a:latin typeface="Arial" panose="020B0604020202020204" pitchFamily="34" charset="0"/>
              <a:cs typeface="Arial" panose="020B0604020202020204" pitchFamily="34" charset="0"/>
            </a:endParaRPr>
          </a:p>
          <a:p>
            <a:r>
              <a:rPr lang="en-US" sz="1300">
                <a:solidFill>
                  <a:schemeClr val="tx1"/>
                </a:solidFill>
                <a:latin typeface="Arial" panose="020B0604020202020204" pitchFamily="34" charset="0"/>
                <a:cs typeface="Arial" panose="020B0604020202020204" pitchFamily="34" charset="0"/>
              </a:rPr>
              <a:t>[9] J. Laurent, V. </a:t>
            </a:r>
            <a:r>
              <a:rPr lang="en-US" sz="1300" err="1">
                <a:solidFill>
                  <a:schemeClr val="tx1"/>
                </a:solidFill>
                <a:latin typeface="Arial" panose="020B0604020202020204" pitchFamily="34" charset="0"/>
                <a:cs typeface="Arial" panose="020B0604020202020204" pitchFamily="34" charset="0"/>
              </a:rPr>
              <a:t>Beroulle</a:t>
            </a:r>
            <a:r>
              <a:rPr lang="en-US" sz="1300">
                <a:solidFill>
                  <a:schemeClr val="tx1"/>
                </a:solidFill>
                <a:latin typeface="Arial" panose="020B0604020202020204" pitchFamily="34" charset="0"/>
                <a:cs typeface="Arial" panose="020B0604020202020204" pitchFamily="34" charset="0"/>
              </a:rPr>
              <a:t>, C. Deleuze, F. </a:t>
            </a:r>
            <a:r>
              <a:rPr lang="en-US" sz="1300" err="1">
                <a:solidFill>
                  <a:schemeClr val="tx1"/>
                </a:solidFill>
                <a:latin typeface="Arial" panose="020B0604020202020204" pitchFamily="34" charset="0"/>
                <a:cs typeface="Arial" panose="020B0604020202020204" pitchFamily="34" charset="0"/>
              </a:rPr>
              <a:t>Pebay-Peyroula</a:t>
            </a:r>
            <a:r>
              <a:rPr lang="en-US" sz="1300">
                <a:solidFill>
                  <a:schemeClr val="tx1"/>
                </a:solidFill>
                <a:latin typeface="Arial" panose="020B0604020202020204" pitchFamily="34" charset="0"/>
                <a:cs typeface="Arial" panose="020B0604020202020204" pitchFamily="34" charset="0"/>
              </a:rPr>
              <a:t>, and A. Papadimitriou, “Cross-layer analysis of software fault models and countermeasures</a:t>
            </a:r>
          </a:p>
          <a:p>
            <a:r>
              <a:rPr lang="en-US" sz="1300">
                <a:solidFill>
                  <a:schemeClr val="tx1"/>
                </a:solidFill>
                <a:latin typeface="Arial" panose="020B0604020202020204" pitchFamily="34" charset="0"/>
                <a:cs typeface="Arial" panose="020B0604020202020204" pitchFamily="34" charset="0"/>
              </a:rPr>
              <a:t>against hardware fault attacks in a </a:t>
            </a:r>
            <a:r>
              <a:rPr lang="en-US" sz="1300" err="1">
                <a:solidFill>
                  <a:schemeClr val="tx1"/>
                </a:solidFill>
                <a:latin typeface="Arial" panose="020B0604020202020204" pitchFamily="34" charset="0"/>
                <a:cs typeface="Arial" panose="020B0604020202020204" pitchFamily="34" charset="0"/>
              </a:rPr>
              <a:t>risc</a:t>
            </a:r>
            <a:r>
              <a:rPr lang="en-US" sz="1300">
                <a:solidFill>
                  <a:schemeClr val="tx1"/>
                </a:solidFill>
                <a:latin typeface="Arial" panose="020B0604020202020204" pitchFamily="34" charset="0"/>
                <a:cs typeface="Arial" panose="020B0604020202020204" pitchFamily="34" charset="0"/>
              </a:rPr>
              <a:t>-v processor,” Microprocessors and Microsystems, vol. 71, p. 102862, 2019.</a:t>
            </a:r>
            <a:br>
              <a:rPr lang="en-US" sz="1300">
                <a:solidFill>
                  <a:schemeClr val="tx1"/>
                </a:solidFill>
                <a:latin typeface="Arial" panose="020B0604020202020204" pitchFamily="34" charset="0"/>
                <a:cs typeface="Arial" panose="020B0604020202020204" pitchFamily="34" charset="0"/>
              </a:rPr>
            </a:br>
            <a:endParaRPr lang="en-US" sz="1300">
              <a:solidFill>
                <a:schemeClr val="tx1"/>
              </a:solidFill>
              <a:latin typeface="Arial" panose="020B0604020202020204" pitchFamily="34" charset="0"/>
              <a:cs typeface="Arial" panose="020B0604020202020204" pitchFamily="34" charset="0"/>
            </a:endParaRPr>
          </a:p>
          <a:p>
            <a:r>
              <a:rPr lang="en-US" sz="1300">
                <a:solidFill>
                  <a:schemeClr val="tx1"/>
                </a:solidFill>
                <a:latin typeface="Arial" panose="020B0604020202020204" pitchFamily="34" charset="0"/>
                <a:cs typeface="Arial" panose="020B0604020202020204" pitchFamily="34" charset="0"/>
              </a:rPr>
              <a:t>[10] A. </a:t>
            </a:r>
            <a:r>
              <a:rPr lang="en-US" sz="1300" err="1">
                <a:solidFill>
                  <a:schemeClr val="tx1"/>
                </a:solidFill>
                <a:latin typeface="Arial" panose="020B0604020202020204" pitchFamily="34" charset="0"/>
                <a:cs typeface="Arial" panose="020B0604020202020204" pitchFamily="34" charset="0"/>
              </a:rPr>
              <a:t>Gangolli</a:t>
            </a:r>
            <a:r>
              <a:rPr lang="en-US" sz="1300">
                <a:solidFill>
                  <a:schemeClr val="tx1"/>
                </a:solidFill>
                <a:latin typeface="Arial" panose="020B0604020202020204" pitchFamily="34" charset="0"/>
                <a:cs typeface="Arial" panose="020B0604020202020204" pitchFamily="34" charset="0"/>
              </a:rPr>
              <a:t>, Q. H. Mahmoud, and A. Azim, “A systematic review of fault injection attacks on </a:t>
            </a:r>
            <a:r>
              <a:rPr lang="en-US" sz="1300" err="1">
                <a:solidFill>
                  <a:schemeClr val="tx1"/>
                </a:solidFill>
                <a:latin typeface="Arial" panose="020B0604020202020204" pitchFamily="34" charset="0"/>
                <a:cs typeface="Arial" panose="020B0604020202020204" pitchFamily="34" charset="0"/>
              </a:rPr>
              <a:t>iot</a:t>
            </a:r>
            <a:r>
              <a:rPr lang="en-US" sz="1300">
                <a:solidFill>
                  <a:schemeClr val="tx1"/>
                </a:solidFill>
                <a:latin typeface="Arial" panose="020B0604020202020204" pitchFamily="34" charset="0"/>
                <a:cs typeface="Arial" panose="020B0604020202020204" pitchFamily="34" charset="0"/>
              </a:rPr>
              <a:t> systems,” Electronics, vol. 11, no. 13, 2022. [Online]. Available: </a:t>
            </a:r>
            <a:r>
              <a:rPr lang="en-US" sz="1300">
                <a:solidFill>
                  <a:schemeClr val="tx1"/>
                </a:solidFill>
                <a:latin typeface="Arial" panose="020B0604020202020204" pitchFamily="34" charset="0"/>
                <a:cs typeface="Arial" panose="020B0604020202020204" pitchFamily="34" charset="0"/>
                <a:hlinkClick r:id="rId6"/>
              </a:rPr>
              <a:t>https://www.mdpi.com/2079-9292/11/13/2023</a:t>
            </a:r>
            <a:br>
              <a:rPr lang="en-US" sz="1300">
                <a:solidFill>
                  <a:schemeClr val="tx1"/>
                </a:solidFill>
                <a:latin typeface="Arial" panose="020B0604020202020204" pitchFamily="34" charset="0"/>
                <a:cs typeface="Arial" panose="020B0604020202020204" pitchFamily="34" charset="0"/>
              </a:rPr>
            </a:br>
            <a:endParaRPr lang="en-US" sz="1300">
              <a:solidFill>
                <a:schemeClr val="tx1"/>
              </a:solidFill>
              <a:latin typeface="Arial" panose="020B0604020202020204" pitchFamily="34" charset="0"/>
              <a:cs typeface="Arial" panose="020B0604020202020204" pitchFamily="34" charset="0"/>
            </a:endParaRPr>
          </a:p>
          <a:p>
            <a:r>
              <a:rPr lang="en-US" sz="1300">
                <a:solidFill>
                  <a:schemeClr val="tx1"/>
                </a:solidFill>
                <a:latin typeface="Arial" panose="020B0604020202020204" pitchFamily="34" charset="0"/>
                <a:cs typeface="Arial" panose="020B0604020202020204" pitchFamily="34" charset="0"/>
              </a:rPr>
              <a:t>[11] F. Lu, G. D. Natale, M.-L. </a:t>
            </a:r>
            <a:r>
              <a:rPr lang="en-US" sz="1300" err="1">
                <a:solidFill>
                  <a:schemeClr val="tx1"/>
                </a:solidFill>
                <a:latin typeface="Arial" panose="020B0604020202020204" pitchFamily="34" charset="0"/>
                <a:cs typeface="Arial" panose="020B0604020202020204" pitchFamily="34" charset="0"/>
              </a:rPr>
              <a:t>Flottes</a:t>
            </a:r>
            <a:r>
              <a:rPr lang="en-US" sz="1300">
                <a:solidFill>
                  <a:schemeClr val="tx1"/>
                </a:solidFill>
                <a:latin typeface="Arial" panose="020B0604020202020204" pitchFamily="34" charset="0"/>
                <a:cs typeface="Arial" panose="020B0604020202020204" pitchFamily="34" charset="0"/>
              </a:rPr>
              <a:t>, B. </a:t>
            </a:r>
            <a:r>
              <a:rPr lang="en-US" sz="1300" err="1">
                <a:solidFill>
                  <a:schemeClr val="tx1"/>
                </a:solidFill>
                <a:latin typeface="Arial" panose="020B0604020202020204" pitchFamily="34" charset="0"/>
                <a:cs typeface="Arial" panose="020B0604020202020204" pitchFamily="34" charset="0"/>
              </a:rPr>
              <a:t>Rouzeyre</a:t>
            </a:r>
            <a:r>
              <a:rPr lang="en-US" sz="1300">
                <a:solidFill>
                  <a:schemeClr val="tx1"/>
                </a:solidFill>
                <a:latin typeface="Arial" panose="020B0604020202020204" pitchFamily="34" charset="0"/>
                <a:cs typeface="Arial" panose="020B0604020202020204" pitchFamily="34" charset="0"/>
              </a:rPr>
              <a:t>, and G. Hubert, “Layout aware laser fault injection simulation and modeling: From physical level</a:t>
            </a:r>
          </a:p>
          <a:p>
            <a:r>
              <a:rPr lang="en-US" sz="1300">
                <a:solidFill>
                  <a:schemeClr val="tx1"/>
                </a:solidFill>
                <a:latin typeface="Arial" panose="020B0604020202020204" pitchFamily="34" charset="0"/>
                <a:cs typeface="Arial" panose="020B0604020202020204" pitchFamily="34" charset="0"/>
              </a:rPr>
              <a:t>to gate level,” in 2014 9th IEEE International Conference on Design Technology of Integrated Systems in Nanoscale Era, 2014, pp. 1–6.</a:t>
            </a:r>
            <a:br>
              <a:rPr lang="en-US" sz="1300">
                <a:solidFill>
                  <a:schemeClr val="tx1"/>
                </a:solidFill>
                <a:latin typeface="Arial" panose="020B0604020202020204" pitchFamily="34" charset="0"/>
                <a:cs typeface="Arial" panose="020B0604020202020204" pitchFamily="34" charset="0"/>
              </a:rPr>
            </a:br>
            <a:endParaRPr lang="en-US" sz="1300">
              <a:solidFill>
                <a:schemeClr val="tx1"/>
              </a:solidFill>
              <a:latin typeface="Arial" panose="020B0604020202020204" pitchFamily="34" charset="0"/>
              <a:cs typeface="Arial" panose="020B0604020202020204" pitchFamily="34" charset="0"/>
            </a:endParaRPr>
          </a:p>
          <a:p>
            <a:r>
              <a:rPr lang="en-US" sz="1300">
                <a:solidFill>
                  <a:schemeClr val="tx1"/>
                </a:solidFill>
                <a:latin typeface="Arial" panose="020B0604020202020204" pitchFamily="34" charset="0"/>
                <a:cs typeface="Arial" panose="020B0604020202020204" pitchFamily="34" charset="0"/>
              </a:rPr>
              <a:t>[12] </a:t>
            </a:r>
            <a:r>
              <a:rPr lang="en-US" sz="1300" err="1">
                <a:solidFill>
                  <a:schemeClr val="tx1"/>
                </a:solidFill>
                <a:latin typeface="Arial" panose="020B0604020202020204" pitchFamily="34" charset="0"/>
                <a:cs typeface="Arial" panose="020B0604020202020204" pitchFamily="34" charset="0"/>
              </a:rPr>
              <a:t>Yosys</a:t>
            </a:r>
            <a:r>
              <a:rPr lang="en-US" sz="1300">
                <a:solidFill>
                  <a:schemeClr val="tx1"/>
                </a:solidFill>
                <a:latin typeface="Arial" panose="020B0604020202020204" pitchFamily="34" charset="0"/>
                <a:cs typeface="Arial" panose="020B0604020202020204" pitchFamily="34" charset="0"/>
              </a:rPr>
              <a:t> HQ, “Picorv32 - a size-optimized </a:t>
            </a:r>
            <a:r>
              <a:rPr lang="en-US" sz="1300" err="1">
                <a:solidFill>
                  <a:schemeClr val="tx1"/>
                </a:solidFill>
                <a:latin typeface="Arial" panose="020B0604020202020204" pitchFamily="34" charset="0"/>
                <a:cs typeface="Arial" panose="020B0604020202020204" pitchFamily="34" charset="0"/>
              </a:rPr>
              <a:t>risc</a:t>
            </a:r>
            <a:r>
              <a:rPr lang="en-US" sz="1300">
                <a:solidFill>
                  <a:schemeClr val="tx1"/>
                </a:solidFill>
                <a:latin typeface="Arial" panose="020B0604020202020204" pitchFamily="34" charset="0"/>
                <a:cs typeface="Arial" panose="020B0604020202020204" pitchFamily="34" charset="0"/>
              </a:rPr>
              <a:t>-v </a:t>
            </a:r>
            <a:r>
              <a:rPr lang="en-US" sz="1300" err="1">
                <a:solidFill>
                  <a:schemeClr val="tx1"/>
                </a:solidFill>
                <a:latin typeface="Arial" panose="020B0604020202020204" pitchFamily="34" charset="0"/>
                <a:cs typeface="Arial" panose="020B0604020202020204" pitchFamily="34" charset="0"/>
              </a:rPr>
              <a:t>cpu</a:t>
            </a:r>
            <a:r>
              <a:rPr lang="en-US" sz="1300">
                <a:solidFill>
                  <a:schemeClr val="tx1"/>
                </a:solidFill>
                <a:latin typeface="Arial" panose="020B0604020202020204" pitchFamily="34" charset="0"/>
                <a:cs typeface="Arial" panose="020B0604020202020204" pitchFamily="34" charset="0"/>
              </a:rPr>
              <a:t>.” [Online]. Available: </a:t>
            </a:r>
            <a:r>
              <a:rPr lang="en-US" sz="1300">
                <a:solidFill>
                  <a:schemeClr val="tx1"/>
                </a:solidFill>
                <a:latin typeface="Arial" panose="020B0604020202020204" pitchFamily="34" charset="0"/>
                <a:cs typeface="Arial" panose="020B0604020202020204" pitchFamily="34" charset="0"/>
                <a:hlinkClick r:id="rId7"/>
              </a:rPr>
              <a:t>https://github.com/YosysHQ/picorv32</a:t>
            </a:r>
            <a:br>
              <a:rPr lang="en-US" sz="1300">
                <a:solidFill>
                  <a:schemeClr val="tx1"/>
                </a:solidFill>
                <a:latin typeface="Arial" panose="020B0604020202020204" pitchFamily="34" charset="0"/>
                <a:cs typeface="Arial" panose="020B0604020202020204" pitchFamily="34" charset="0"/>
              </a:rPr>
            </a:br>
            <a:endParaRPr lang="en-US" sz="1300">
              <a:solidFill>
                <a:schemeClr val="tx1"/>
              </a:solidFill>
              <a:latin typeface="Arial" panose="020B0604020202020204" pitchFamily="34" charset="0"/>
              <a:cs typeface="Arial" panose="020B0604020202020204" pitchFamily="34" charset="0"/>
            </a:endParaRPr>
          </a:p>
          <a:p>
            <a:r>
              <a:rPr lang="en-US" sz="1300">
                <a:solidFill>
                  <a:schemeClr val="tx1"/>
                </a:solidFill>
                <a:latin typeface="Arial" panose="020B0604020202020204" pitchFamily="34" charset="0"/>
                <a:cs typeface="Arial" panose="020B0604020202020204" pitchFamily="34" charset="0"/>
              </a:rPr>
              <a:t>[13] Synopsys, “Z01X,” </a:t>
            </a:r>
            <a:r>
              <a:rPr lang="en-US" sz="1300">
                <a:solidFill>
                  <a:schemeClr val="tx1"/>
                </a:solidFill>
                <a:latin typeface="Arial" panose="020B0604020202020204" pitchFamily="34" charset="0"/>
                <a:cs typeface="Arial" panose="020B0604020202020204" pitchFamily="34" charset="0"/>
                <a:hlinkClick r:id="rId8"/>
              </a:rPr>
              <a:t>https://www.synopsys.com/verification/simulation/z01xfunctional-safety.html</a:t>
            </a:r>
            <a:endParaRPr lang="en-US" sz="1300">
              <a:solidFill>
                <a:schemeClr val="tx1"/>
              </a:solidFill>
              <a:latin typeface="Arial" panose="020B0604020202020204" pitchFamily="34" charset="0"/>
              <a:cs typeface="Arial" panose="020B0604020202020204" pitchFamily="34" charset="0"/>
            </a:endParaRPr>
          </a:p>
          <a:p>
            <a:endParaRPr lang="en-US" sz="1300">
              <a:solidFill>
                <a:schemeClr val="tx1"/>
              </a:solidFill>
              <a:latin typeface="Arial" panose="020B0604020202020204" pitchFamily="34" charset="0"/>
              <a:cs typeface="Arial" panose="020B0604020202020204" pitchFamily="34" charset="0"/>
            </a:endParaRPr>
          </a:p>
        </p:txBody>
      </p:sp>
      <p:sp>
        <p:nvSpPr>
          <p:cNvPr id="5" name="Title 1">
            <a:extLst>
              <a:ext uri="{FF2B5EF4-FFF2-40B4-BE49-F238E27FC236}">
                <a16:creationId xmlns:a16="http://schemas.microsoft.com/office/drawing/2014/main" id="{A02220D9-C1B4-A3FB-081F-DE14EADB453F}"/>
              </a:ext>
            </a:extLst>
          </p:cNvPr>
          <p:cNvSpPr txBox="1">
            <a:spLocks/>
          </p:cNvSpPr>
          <p:nvPr/>
        </p:nvSpPr>
        <p:spPr>
          <a:xfrm>
            <a:off x="784302" y="142705"/>
            <a:ext cx="8795949" cy="591009"/>
          </a:xfrm>
          <a:prstGeom prst="rect">
            <a:avLst/>
          </a:prstGeom>
          <a:ln w="12700">
            <a:miter lim="400000"/>
          </a:ln>
          <a:extLst>
            <a:ext uri="{C572A759-6A51-4108-AA02-DFA0A04FC94B}">
              <ma14:wrappingTextBoxFlag xmlns:ma14="http://schemas.microsoft.com/office/mac/drawingml/2011/main" xmlns="" val="1"/>
            </a:ext>
          </a:extLst>
        </p:spPr>
        <p:txBody>
          <a:bodyPr lIns="127000" tIns="127000" rIns="127000" bIns="127000" anchor="b"/>
          <a:lstStyle>
            <a:lvl1pPr defTabSz="410751" eaLnBrk="1" hangingPunct="1">
              <a:defRPr sz="6000" b="1">
                <a:solidFill>
                  <a:srgbClr val="002060"/>
                </a:solidFill>
                <a:latin typeface="Arial"/>
                <a:ea typeface="+mn-ea"/>
                <a:cs typeface="Arial"/>
                <a:sym typeface="Gill Sans Light"/>
              </a:defRPr>
            </a:lvl1pPr>
            <a:lvl2pPr indent="160729" defTabSz="410751" eaLnBrk="1" hangingPunct="1">
              <a:defRPr sz="4781">
                <a:solidFill>
                  <a:srgbClr val="FFFFFF"/>
                </a:solidFill>
                <a:latin typeface="+mn-lt"/>
                <a:ea typeface="+mn-ea"/>
                <a:cs typeface="+mn-cs"/>
                <a:sym typeface="Gill Sans Light"/>
              </a:defRPr>
            </a:lvl2pPr>
            <a:lvl3pPr indent="321457" defTabSz="410751" eaLnBrk="1" hangingPunct="1">
              <a:defRPr sz="4781">
                <a:solidFill>
                  <a:srgbClr val="FFFFFF"/>
                </a:solidFill>
                <a:latin typeface="+mn-lt"/>
                <a:ea typeface="+mn-ea"/>
                <a:cs typeface="+mn-cs"/>
                <a:sym typeface="Gill Sans Light"/>
              </a:defRPr>
            </a:lvl3pPr>
            <a:lvl4pPr indent="482186" defTabSz="410751" eaLnBrk="1" hangingPunct="1">
              <a:defRPr sz="4781">
                <a:solidFill>
                  <a:srgbClr val="FFFFFF"/>
                </a:solidFill>
                <a:latin typeface="+mn-lt"/>
                <a:ea typeface="+mn-ea"/>
                <a:cs typeface="+mn-cs"/>
                <a:sym typeface="Gill Sans Light"/>
              </a:defRPr>
            </a:lvl4pPr>
            <a:lvl5pPr indent="642915" defTabSz="410751" eaLnBrk="1" hangingPunct="1">
              <a:defRPr sz="4781">
                <a:solidFill>
                  <a:srgbClr val="FFFFFF"/>
                </a:solidFill>
                <a:latin typeface="+mn-lt"/>
                <a:ea typeface="+mn-ea"/>
                <a:cs typeface="+mn-cs"/>
                <a:sym typeface="Gill Sans Light"/>
              </a:defRPr>
            </a:lvl5pPr>
            <a:lvl6pPr indent="803643" defTabSz="410751" eaLnBrk="1" hangingPunct="1">
              <a:defRPr sz="4781">
                <a:solidFill>
                  <a:srgbClr val="FFFFFF"/>
                </a:solidFill>
                <a:latin typeface="+mn-lt"/>
                <a:ea typeface="+mn-ea"/>
                <a:cs typeface="+mn-cs"/>
                <a:sym typeface="Gill Sans Light"/>
              </a:defRPr>
            </a:lvl6pPr>
            <a:lvl7pPr indent="964372" defTabSz="410751" eaLnBrk="1" hangingPunct="1">
              <a:defRPr sz="4781">
                <a:solidFill>
                  <a:srgbClr val="FFFFFF"/>
                </a:solidFill>
                <a:latin typeface="+mn-lt"/>
                <a:ea typeface="+mn-ea"/>
                <a:cs typeface="+mn-cs"/>
                <a:sym typeface="Gill Sans Light"/>
              </a:defRPr>
            </a:lvl7pPr>
            <a:lvl8pPr indent="1125101" defTabSz="410751" eaLnBrk="1" hangingPunct="1">
              <a:defRPr sz="4781">
                <a:solidFill>
                  <a:srgbClr val="FFFFFF"/>
                </a:solidFill>
                <a:latin typeface="+mn-lt"/>
                <a:ea typeface="+mn-ea"/>
                <a:cs typeface="+mn-cs"/>
                <a:sym typeface="Gill Sans Light"/>
              </a:defRPr>
            </a:lvl8pPr>
            <a:lvl9pPr indent="1285829" defTabSz="410751" eaLnBrk="1" hangingPunct="1">
              <a:defRPr sz="4781">
                <a:solidFill>
                  <a:srgbClr val="FFFFFF"/>
                </a:solidFill>
                <a:latin typeface="+mn-lt"/>
                <a:ea typeface="+mn-ea"/>
                <a:cs typeface="+mn-cs"/>
                <a:sym typeface="Gill Sans Light"/>
              </a:defRPr>
            </a:lvl9pPr>
          </a:lstStyle>
          <a:p>
            <a:pPr marL="0" marR="0" lvl="0" indent="0" algn="l" defTabSz="410751" rtl="0" eaLnBrk="1" fontAlgn="auto" latinLnBrk="0" hangingPunct="1">
              <a:lnSpc>
                <a:spcPct val="100000"/>
              </a:lnSpc>
              <a:spcBef>
                <a:spcPts val="0"/>
              </a:spcBef>
              <a:spcAft>
                <a:spcPts val="0"/>
              </a:spcAft>
              <a:buClrTx/>
              <a:buSzTx/>
              <a:buFontTx/>
              <a:buNone/>
              <a:tabLst/>
              <a:defRPr/>
            </a:pPr>
            <a:r>
              <a:rPr kumimoji="0" lang="en-US" sz="2800" b="1" i="0" u="none" strike="noStrike" kern="0" cap="none" spc="0" normalizeH="0" baseline="0" noProof="0">
                <a:ln>
                  <a:noFill/>
                </a:ln>
                <a:solidFill>
                  <a:srgbClr val="002060"/>
                </a:solidFill>
                <a:effectLst/>
                <a:uLnTx/>
                <a:uFillTx/>
                <a:latin typeface="Arial"/>
                <a:cs typeface="Arial"/>
                <a:sym typeface="Gill Sans Light"/>
              </a:rPr>
              <a:t>References</a:t>
            </a:r>
          </a:p>
        </p:txBody>
      </p:sp>
      <p:pic>
        <p:nvPicPr>
          <p:cNvPr id="2" name="Content Placeholder 20" descr="A blue and white logo&#10;&#10;Description automatically generated">
            <a:extLst>
              <a:ext uri="{FF2B5EF4-FFF2-40B4-BE49-F238E27FC236}">
                <a16:creationId xmlns:a16="http://schemas.microsoft.com/office/drawing/2014/main" id="{F3B4D323-8148-12CD-DEFE-44F23AFE1FEA}"/>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1125200" y="0"/>
            <a:ext cx="1037844" cy="633498"/>
          </a:xfrm>
          <a:prstGeom prst="rect">
            <a:avLst/>
          </a:prstGeom>
        </p:spPr>
      </p:pic>
    </p:spTree>
    <p:extLst>
      <p:ext uri="{BB962C8B-B14F-4D97-AF65-F5344CB8AC3E}">
        <p14:creationId xmlns:p14="http://schemas.microsoft.com/office/powerpoint/2010/main" val="30898436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46DFE6-4831-D158-A405-18E49F4E5B1C}"/>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7CCEF048-F6D3-0C34-B8BB-64945BBC8DED}"/>
              </a:ext>
            </a:extLst>
          </p:cNvPr>
          <p:cNvSpPr>
            <a:spLocks noGrp="1"/>
          </p:cNvSpPr>
          <p:nvPr>
            <p:ph type="body" idx="1"/>
          </p:nvPr>
        </p:nvSpPr>
        <p:spPr>
          <a:xfrm>
            <a:off x="4648200" y="4555672"/>
            <a:ext cx="2895600" cy="1447800"/>
          </a:xfrm>
        </p:spPr>
        <p:txBody>
          <a:bodyPr>
            <a:normAutofit lnSpcReduction="10000"/>
          </a:bodyPr>
          <a:lstStyle/>
          <a:p>
            <a:pPr algn="ctr"/>
            <a:r>
              <a:rPr lang="en-US" sz="3200" b="1">
                <a:solidFill>
                  <a:schemeClr val="tx1"/>
                </a:solidFill>
                <a:latin typeface="Arial" panose="020B0604020202020204" pitchFamily="34" charset="0"/>
                <a:cs typeface="Arial" panose="020B0604020202020204" pitchFamily="34" charset="0"/>
              </a:rPr>
              <a:t>Thank You</a:t>
            </a:r>
            <a:endParaRPr lang="en-US" sz="3600" i="1">
              <a:solidFill>
                <a:schemeClr val="tx1"/>
              </a:solidFill>
              <a:latin typeface="Arial" panose="020B0604020202020204" pitchFamily="34" charset="0"/>
              <a:cs typeface="Arial" panose="020B0604020202020204" pitchFamily="34" charset="0"/>
            </a:endParaRPr>
          </a:p>
          <a:p>
            <a:pPr algn="ctr"/>
            <a:br>
              <a:rPr lang="en-US" sz="3600" b="1">
                <a:latin typeface="Arial" panose="020B0604020202020204" pitchFamily="34" charset="0"/>
                <a:cs typeface="Arial" panose="020B0604020202020204" pitchFamily="34" charset="0"/>
              </a:rPr>
            </a:br>
            <a:r>
              <a:rPr lang="en-US" i="1">
                <a:solidFill>
                  <a:schemeClr val="tx1"/>
                </a:solidFill>
                <a:latin typeface="Arial" panose="020B0604020202020204" pitchFamily="34" charset="0"/>
                <a:cs typeface="Arial" panose="020B0604020202020204" pitchFamily="34" charset="0"/>
              </a:rPr>
              <a:t>Questions?</a:t>
            </a:r>
            <a:endParaRPr lang="en-US" sz="3600" i="1">
              <a:solidFill>
                <a:schemeClr val="tx1"/>
              </a:solidFill>
              <a:latin typeface="Arial" panose="020B0604020202020204" pitchFamily="34" charset="0"/>
              <a:cs typeface="Arial" panose="020B0604020202020204" pitchFamily="34" charset="0"/>
            </a:endParaRPr>
          </a:p>
          <a:p>
            <a:endParaRPr lang="en-US" b="1">
              <a:solidFill>
                <a:schemeClr val="tx1"/>
              </a:solidFill>
              <a:latin typeface="Arial" panose="020B0604020202020204" pitchFamily="34" charset="0"/>
              <a:cs typeface="Arial" panose="020B0604020202020204" pitchFamily="34" charset="0"/>
            </a:endParaRPr>
          </a:p>
          <a:p>
            <a:endParaRPr lang="en-US" b="1">
              <a:solidFill>
                <a:schemeClr val="tx1"/>
              </a:solidFill>
              <a:latin typeface="Arial" panose="020B0604020202020204" pitchFamily="34" charset="0"/>
              <a:cs typeface="Arial" panose="020B0604020202020204" pitchFamily="34" charset="0"/>
            </a:endParaRPr>
          </a:p>
          <a:p>
            <a:endParaRPr lang="en-US" b="1">
              <a:solidFill>
                <a:schemeClr val="tx1"/>
              </a:solidFill>
            </a:endParaRPr>
          </a:p>
          <a:p>
            <a:endParaRPr lang="en-US" b="1">
              <a:solidFill>
                <a:schemeClr val="tx1"/>
              </a:solidFill>
            </a:endParaRPr>
          </a:p>
          <a:p>
            <a:endParaRPr lang="en-US" b="1">
              <a:solidFill>
                <a:schemeClr val="tx1"/>
              </a:solidFill>
            </a:endParaRPr>
          </a:p>
        </p:txBody>
      </p:sp>
      <p:sp>
        <p:nvSpPr>
          <p:cNvPr id="5" name="Title 1">
            <a:extLst>
              <a:ext uri="{FF2B5EF4-FFF2-40B4-BE49-F238E27FC236}">
                <a16:creationId xmlns:a16="http://schemas.microsoft.com/office/drawing/2014/main" id="{88102F44-A64E-34A7-ED43-5AE4B4208734}"/>
              </a:ext>
            </a:extLst>
          </p:cNvPr>
          <p:cNvSpPr txBox="1">
            <a:spLocks/>
          </p:cNvSpPr>
          <p:nvPr/>
        </p:nvSpPr>
        <p:spPr>
          <a:xfrm>
            <a:off x="699115" y="146410"/>
            <a:ext cx="8795949" cy="591009"/>
          </a:xfrm>
          <a:prstGeom prst="rect">
            <a:avLst/>
          </a:prstGeom>
          <a:ln w="12700">
            <a:miter lim="400000"/>
          </a:ln>
          <a:extLst>
            <a:ext uri="{C572A759-6A51-4108-AA02-DFA0A04FC94B}">
              <ma14:wrappingTextBoxFlag xmlns:ma14="http://schemas.microsoft.com/office/mac/drawingml/2011/main" xmlns="" val="1"/>
            </a:ext>
          </a:extLst>
        </p:spPr>
        <p:txBody>
          <a:bodyPr lIns="127000" tIns="127000" rIns="127000" bIns="127000" anchor="b"/>
          <a:lstStyle>
            <a:lvl1pPr defTabSz="410751" eaLnBrk="1" hangingPunct="1">
              <a:defRPr sz="6000" b="1">
                <a:solidFill>
                  <a:srgbClr val="002060"/>
                </a:solidFill>
                <a:latin typeface="Arial"/>
                <a:ea typeface="+mn-ea"/>
                <a:cs typeface="Arial"/>
                <a:sym typeface="Gill Sans Light"/>
              </a:defRPr>
            </a:lvl1pPr>
            <a:lvl2pPr indent="160729" defTabSz="410751" eaLnBrk="1" hangingPunct="1">
              <a:defRPr sz="4781">
                <a:solidFill>
                  <a:srgbClr val="FFFFFF"/>
                </a:solidFill>
                <a:latin typeface="+mn-lt"/>
                <a:ea typeface="+mn-ea"/>
                <a:cs typeface="+mn-cs"/>
                <a:sym typeface="Gill Sans Light"/>
              </a:defRPr>
            </a:lvl2pPr>
            <a:lvl3pPr indent="321457" defTabSz="410751" eaLnBrk="1" hangingPunct="1">
              <a:defRPr sz="4781">
                <a:solidFill>
                  <a:srgbClr val="FFFFFF"/>
                </a:solidFill>
                <a:latin typeface="+mn-lt"/>
                <a:ea typeface="+mn-ea"/>
                <a:cs typeface="+mn-cs"/>
                <a:sym typeface="Gill Sans Light"/>
              </a:defRPr>
            </a:lvl3pPr>
            <a:lvl4pPr indent="482186" defTabSz="410751" eaLnBrk="1" hangingPunct="1">
              <a:defRPr sz="4781">
                <a:solidFill>
                  <a:srgbClr val="FFFFFF"/>
                </a:solidFill>
                <a:latin typeface="+mn-lt"/>
                <a:ea typeface="+mn-ea"/>
                <a:cs typeface="+mn-cs"/>
                <a:sym typeface="Gill Sans Light"/>
              </a:defRPr>
            </a:lvl4pPr>
            <a:lvl5pPr indent="642915" defTabSz="410751" eaLnBrk="1" hangingPunct="1">
              <a:defRPr sz="4781">
                <a:solidFill>
                  <a:srgbClr val="FFFFFF"/>
                </a:solidFill>
                <a:latin typeface="+mn-lt"/>
                <a:ea typeface="+mn-ea"/>
                <a:cs typeface="+mn-cs"/>
                <a:sym typeface="Gill Sans Light"/>
              </a:defRPr>
            </a:lvl5pPr>
            <a:lvl6pPr indent="803643" defTabSz="410751" eaLnBrk="1" hangingPunct="1">
              <a:defRPr sz="4781">
                <a:solidFill>
                  <a:srgbClr val="FFFFFF"/>
                </a:solidFill>
                <a:latin typeface="+mn-lt"/>
                <a:ea typeface="+mn-ea"/>
                <a:cs typeface="+mn-cs"/>
                <a:sym typeface="Gill Sans Light"/>
              </a:defRPr>
            </a:lvl6pPr>
            <a:lvl7pPr indent="964372" defTabSz="410751" eaLnBrk="1" hangingPunct="1">
              <a:defRPr sz="4781">
                <a:solidFill>
                  <a:srgbClr val="FFFFFF"/>
                </a:solidFill>
                <a:latin typeface="+mn-lt"/>
                <a:ea typeface="+mn-ea"/>
                <a:cs typeface="+mn-cs"/>
                <a:sym typeface="Gill Sans Light"/>
              </a:defRPr>
            </a:lvl7pPr>
            <a:lvl8pPr indent="1125101" defTabSz="410751" eaLnBrk="1" hangingPunct="1">
              <a:defRPr sz="4781">
                <a:solidFill>
                  <a:srgbClr val="FFFFFF"/>
                </a:solidFill>
                <a:latin typeface="+mn-lt"/>
                <a:ea typeface="+mn-ea"/>
                <a:cs typeface="+mn-cs"/>
                <a:sym typeface="Gill Sans Light"/>
              </a:defRPr>
            </a:lvl8pPr>
            <a:lvl9pPr indent="1285829" defTabSz="410751" eaLnBrk="1" hangingPunct="1">
              <a:defRPr sz="4781">
                <a:solidFill>
                  <a:srgbClr val="FFFFFF"/>
                </a:solidFill>
                <a:latin typeface="+mn-lt"/>
                <a:ea typeface="+mn-ea"/>
                <a:cs typeface="+mn-cs"/>
                <a:sym typeface="Gill Sans Light"/>
              </a:defRPr>
            </a:lvl9pPr>
          </a:lstStyle>
          <a:p>
            <a:pPr marL="0" marR="0" lvl="0" indent="0" algn="l" defTabSz="410751" rtl="0" eaLnBrk="1" fontAlgn="auto" latinLnBrk="0" hangingPunct="1">
              <a:lnSpc>
                <a:spcPct val="100000"/>
              </a:lnSpc>
              <a:spcBef>
                <a:spcPts val="0"/>
              </a:spcBef>
              <a:spcAft>
                <a:spcPts val="0"/>
              </a:spcAft>
              <a:buClrTx/>
              <a:buSzTx/>
              <a:buFontTx/>
              <a:buNone/>
              <a:tabLst/>
              <a:defRPr/>
            </a:pPr>
            <a:endParaRPr kumimoji="0" lang="en-US" sz="2800" b="1" i="0" u="none" strike="noStrike" kern="0" cap="none" spc="0" normalizeH="0" baseline="0" noProof="0">
              <a:ln>
                <a:noFill/>
              </a:ln>
              <a:solidFill>
                <a:srgbClr val="002060"/>
              </a:solidFill>
              <a:effectLst/>
              <a:uLnTx/>
              <a:uFillTx/>
              <a:latin typeface="Arial"/>
              <a:cs typeface="Arial"/>
              <a:sym typeface="Gill Sans Light"/>
            </a:endParaRPr>
          </a:p>
        </p:txBody>
      </p:sp>
      <p:pic>
        <p:nvPicPr>
          <p:cNvPr id="2" name="Content Placeholder 20" descr="A blue and white logo&#10;&#10;Description automatically generated">
            <a:extLst>
              <a:ext uri="{FF2B5EF4-FFF2-40B4-BE49-F238E27FC236}">
                <a16:creationId xmlns:a16="http://schemas.microsoft.com/office/drawing/2014/main" id="{9EEEE3B3-8177-B3C5-CE04-BE7FC750FC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125200" y="0"/>
            <a:ext cx="1037844" cy="633498"/>
          </a:xfrm>
          <a:prstGeom prst="rect">
            <a:avLst/>
          </a:prstGeom>
        </p:spPr>
      </p:pic>
    </p:spTree>
    <p:extLst>
      <p:ext uri="{BB962C8B-B14F-4D97-AF65-F5344CB8AC3E}">
        <p14:creationId xmlns:p14="http://schemas.microsoft.com/office/powerpoint/2010/main" val="11441778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1C868198-5527-C283-0539-4F37D98C956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980F4A8-AF17-FEC1-F605-2CF8E64F81F6}"/>
              </a:ext>
            </a:extLst>
          </p:cNvPr>
          <p:cNvSpPr>
            <a:spLocks noGrp="1"/>
          </p:cNvSpPr>
          <p:nvPr>
            <p:ph type="title"/>
          </p:nvPr>
        </p:nvSpPr>
        <p:spPr/>
        <p:txBody>
          <a:bodyPr/>
          <a:lstStyle/>
          <a:p>
            <a:endParaRPr lang="en-US"/>
          </a:p>
        </p:txBody>
      </p:sp>
      <p:pic>
        <p:nvPicPr>
          <p:cNvPr id="21" name="Content Placeholder 20" descr="A blue and white logo&#10;&#10;Description automatically generated">
            <a:extLst>
              <a:ext uri="{FF2B5EF4-FFF2-40B4-BE49-F238E27FC236}">
                <a16:creationId xmlns:a16="http://schemas.microsoft.com/office/drawing/2014/main" id="{7F213338-C7B4-00AC-155C-24887D6105C6}"/>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1125200" y="0"/>
            <a:ext cx="1037844" cy="633498"/>
          </a:xfrm>
        </p:spPr>
      </p:pic>
    </p:spTree>
    <p:extLst>
      <p:ext uri="{BB962C8B-B14F-4D97-AF65-F5344CB8AC3E}">
        <p14:creationId xmlns:p14="http://schemas.microsoft.com/office/powerpoint/2010/main" val="33385437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9BE2F431-128E-8C59-0E47-591CFC901C24}"/>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6B0F27F3-BD2C-7705-0CE0-02A19750D36D}"/>
              </a:ext>
            </a:extLst>
          </p:cNvPr>
          <p:cNvSpPr>
            <a:spLocks noGrp="1"/>
          </p:cNvSpPr>
          <p:nvPr>
            <p:ph type="body" idx="1"/>
          </p:nvPr>
        </p:nvSpPr>
        <p:spPr>
          <a:xfrm>
            <a:off x="876108" y="1053547"/>
            <a:ext cx="10863529" cy="4750905"/>
          </a:xfrm>
        </p:spPr>
        <p:txBody>
          <a:bodyPr/>
          <a:lstStyle/>
          <a:p>
            <a:r>
              <a:rPr lang="en-US" sz="2400" b="1" i="1">
                <a:solidFill>
                  <a:schemeClr val="tx1"/>
                </a:solidFill>
                <a:latin typeface="Arial" panose="020B0604020202020204" pitchFamily="34" charset="0"/>
                <a:cs typeface="Arial" panose="020B0604020202020204" pitchFamily="34" charset="0"/>
              </a:rPr>
              <a:t>- Does my software know it is running on vulnerable hardware?</a:t>
            </a:r>
            <a:br>
              <a:rPr lang="en-US" sz="2400" b="1" i="1">
                <a:solidFill>
                  <a:schemeClr val="tx1"/>
                </a:solidFill>
                <a:latin typeface="Arial" panose="020B0604020202020204" pitchFamily="34" charset="0"/>
                <a:cs typeface="Arial" panose="020B0604020202020204" pitchFamily="34" charset="0"/>
              </a:rPr>
            </a:br>
            <a:endParaRPr lang="en-US" sz="2400" b="1" i="1">
              <a:solidFill>
                <a:schemeClr val="tx1"/>
              </a:solidFill>
              <a:latin typeface="Arial" panose="020B0604020202020204" pitchFamily="34" charset="0"/>
              <a:cs typeface="Arial" panose="020B0604020202020204" pitchFamily="34" charset="0"/>
            </a:endParaRPr>
          </a:p>
          <a:p>
            <a:r>
              <a:rPr lang="en-US" sz="2400" b="1" i="1">
                <a:solidFill>
                  <a:schemeClr val="tx1"/>
                </a:solidFill>
                <a:latin typeface="Arial" panose="020B0604020202020204" pitchFamily="34" charset="0"/>
                <a:cs typeface="Arial" panose="020B0604020202020204" pitchFamily="34" charset="0"/>
              </a:rPr>
              <a:t>- Can I tell my software about underlying hardware vulnerabilities –</a:t>
            </a:r>
            <a:br>
              <a:rPr lang="en-US" sz="2400" b="1" i="1">
                <a:solidFill>
                  <a:schemeClr val="tx1"/>
                </a:solidFill>
                <a:latin typeface="Arial" panose="020B0604020202020204" pitchFamily="34" charset="0"/>
                <a:cs typeface="Arial" panose="020B0604020202020204" pitchFamily="34" charset="0"/>
              </a:rPr>
            </a:br>
            <a:r>
              <a:rPr lang="en-US" sz="2400" b="1" i="1">
                <a:solidFill>
                  <a:schemeClr val="tx1"/>
                </a:solidFill>
                <a:latin typeface="Arial" panose="020B0604020202020204" pitchFamily="34" charset="0"/>
                <a:cs typeface="Arial" panose="020B0604020202020204" pitchFamily="34" charset="0"/>
              </a:rPr>
              <a:t>      so that it can mitigate those and execute more securely? </a:t>
            </a:r>
          </a:p>
          <a:p>
            <a:endParaRPr lang="en-US" b="1">
              <a:solidFill>
                <a:schemeClr val="tx1"/>
              </a:solidFill>
            </a:endParaRPr>
          </a:p>
          <a:p>
            <a:endParaRPr lang="en-US" b="1">
              <a:solidFill>
                <a:schemeClr val="tx1"/>
              </a:solidFill>
            </a:endParaRPr>
          </a:p>
          <a:p>
            <a:endParaRPr lang="en-US" b="1">
              <a:solidFill>
                <a:schemeClr val="tx1"/>
              </a:solidFill>
            </a:endParaRPr>
          </a:p>
          <a:p>
            <a:endParaRPr lang="en-US" b="1">
              <a:solidFill>
                <a:schemeClr val="tx1"/>
              </a:solidFill>
            </a:endParaRPr>
          </a:p>
          <a:p>
            <a:endParaRPr lang="en-US" b="1">
              <a:solidFill>
                <a:schemeClr val="tx1"/>
              </a:solidFill>
            </a:endParaRPr>
          </a:p>
        </p:txBody>
      </p:sp>
      <p:sp>
        <p:nvSpPr>
          <p:cNvPr id="5" name="Title 1">
            <a:extLst>
              <a:ext uri="{FF2B5EF4-FFF2-40B4-BE49-F238E27FC236}">
                <a16:creationId xmlns:a16="http://schemas.microsoft.com/office/drawing/2014/main" id="{D773F602-7CBF-EEA9-0098-E028825BF230}"/>
              </a:ext>
            </a:extLst>
          </p:cNvPr>
          <p:cNvSpPr txBox="1">
            <a:spLocks/>
          </p:cNvSpPr>
          <p:nvPr/>
        </p:nvSpPr>
        <p:spPr>
          <a:xfrm>
            <a:off x="795454" y="152152"/>
            <a:ext cx="8795949" cy="591009"/>
          </a:xfrm>
          <a:prstGeom prst="rect">
            <a:avLst/>
          </a:prstGeom>
          <a:ln w="12700">
            <a:miter lim="400000"/>
          </a:ln>
          <a:extLst>
            <a:ext uri="{C572A759-6A51-4108-AA02-DFA0A04FC94B}">
              <ma14:wrappingTextBoxFlag xmlns:ma14="http://schemas.microsoft.com/office/mac/drawingml/2011/main" xmlns="" val="1"/>
            </a:ext>
          </a:extLst>
        </p:spPr>
        <p:txBody>
          <a:bodyPr lIns="127000" tIns="127000" rIns="127000" bIns="127000" anchor="b"/>
          <a:lstStyle>
            <a:lvl1pPr defTabSz="410751" eaLnBrk="1" hangingPunct="1">
              <a:defRPr sz="6000" b="1">
                <a:solidFill>
                  <a:srgbClr val="002060"/>
                </a:solidFill>
                <a:latin typeface="Arial"/>
                <a:ea typeface="+mn-ea"/>
                <a:cs typeface="Arial"/>
                <a:sym typeface="Gill Sans Light"/>
              </a:defRPr>
            </a:lvl1pPr>
            <a:lvl2pPr indent="160729" defTabSz="410751" eaLnBrk="1" hangingPunct="1">
              <a:defRPr sz="4781">
                <a:solidFill>
                  <a:srgbClr val="FFFFFF"/>
                </a:solidFill>
                <a:latin typeface="+mn-lt"/>
                <a:ea typeface="+mn-ea"/>
                <a:cs typeface="+mn-cs"/>
                <a:sym typeface="Gill Sans Light"/>
              </a:defRPr>
            </a:lvl2pPr>
            <a:lvl3pPr indent="321457" defTabSz="410751" eaLnBrk="1" hangingPunct="1">
              <a:defRPr sz="4781">
                <a:solidFill>
                  <a:srgbClr val="FFFFFF"/>
                </a:solidFill>
                <a:latin typeface="+mn-lt"/>
                <a:ea typeface="+mn-ea"/>
                <a:cs typeface="+mn-cs"/>
                <a:sym typeface="Gill Sans Light"/>
              </a:defRPr>
            </a:lvl3pPr>
            <a:lvl4pPr indent="482186" defTabSz="410751" eaLnBrk="1" hangingPunct="1">
              <a:defRPr sz="4781">
                <a:solidFill>
                  <a:srgbClr val="FFFFFF"/>
                </a:solidFill>
                <a:latin typeface="+mn-lt"/>
                <a:ea typeface="+mn-ea"/>
                <a:cs typeface="+mn-cs"/>
                <a:sym typeface="Gill Sans Light"/>
              </a:defRPr>
            </a:lvl4pPr>
            <a:lvl5pPr indent="642915" defTabSz="410751" eaLnBrk="1" hangingPunct="1">
              <a:defRPr sz="4781">
                <a:solidFill>
                  <a:srgbClr val="FFFFFF"/>
                </a:solidFill>
                <a:latin typeface="+mn-lt"/>
                <a:ea typeface="+mn-ea"/>
                <a:cs typeface="+mn-cs"/>
                <a:sym typeface="Gill Sans Light"/>
              </a:defRPr>
            </a:lvl5pPr>
            <a:lvl6pPr indent="803643" defTabSz="410751" eaLnBrk="1" hangingPunct="1">
              <a:defRPr sz="4781">
                <a:solidFill>
                  <a:srgbClr val="FFFFFF"/>
                </a:solidFill>
                <a:latin typeface="+mn-lt"/>
                <a:ea typeface="+mn-ea"/>
                <a:cs typeface="+mn-cs"/>
                <a:sym typeface="Gill Sans Light"/>
              </a:defRPr>
            </a:lvl6pPr>
            <a:lvl7pPr indent="964372" defTabSz="410751" eaLnBrk="1" hangingPunct="1">
              <a:defRPr sz="4781">
                <a:solidFill>
                  <a:srgbClr val="FFFFFF"/>
                </a:solidFill>
                <a:latin typeface="+mn-lt"/>
                <a:ea typeface="+mn-ea"/>
                <a:cs typeface="+mn-cs"/>
                <a:sym typeface="Gill Sans Light"/>
              </a:defRPr>
            </a:lvl7pPr>
            <a:lvl8pPr indent="1125101" defTabSz="410751" eaLnBrk="1" hangingPunct="1">
              <a:defRPr sz="4781">
                <a:solidFill>
                  <a:srgbClr val="FFFFFF"/>
                </a:solidFill>
                <a:latin typeface="+mn-lt"/>
                <a:ea typeface="+mn-ea"/>
                <a:cs typeface="+mn-cs"/>
                <a:sym typeface="Gill Sans Light"/>
              </a:defRPr>
            </a:lvl8pPr>
            <a:lvl9pPr indent="1285829" defTabSz="410751" eaLnBrk="1" hangingPunct="1">
              <a:defRPr sz="4781">
                <a:solidFill>
                  <a:srgbClr val="FFFFFF"/>
                </a:solidFill>
                <a:latin typeface="+mn-lt"/>
                <a:ea typeface="+mn-ea"/>
                <a:cs typeface="+mn-cs"/>
                <a:sym typeface="Gill Sans Light"/>
              </a:defRPr>
            </a:lvl9pPr>
          </a:lstStyle>
          <a:p>
            <a:pPr marL="0" marR="0" lvl="0" indent="0" algn="l" defTabSz="410751" rtl="0" eaLnBrk="1" fontAlgn="auto" latinLnBrk="0" hangingPunct="1">
              <a:lnSpc>
                <a:spcPct val="100000"/>
              </a:lnSpc>
              <a:spcBef>
                <a:spcPts val="0"/>
              </a:spcBef>
              <a:spcAft>
                <a:spcPts val="0"/>
              </a:spcAft>
              <a:buClrTx/>
              <a:buSzTx/>
              <a:buFontTx/>
              <a:buNone/>
              <a:tabLst/>
              <a:defRPr/>
            </a:pPr>
            <a:r>
              <a:rPr kumimoji="0" lang="en-US" sz="2800" b="1" i="0" u="none" strike="noStrike" kern="0" cap="none" spc="0" normalizeH="0" baseline="0" noProof="0">
                <a:ln>
                  <a:noFill/>
                </a:ln>
                <a:solidFill>
                  <a:srgbClr val="002060"/>
                </a:solidFill>
                <a:effectLst/>
                <a:uLnTx/>
                <a:uFillTx/>
                <a:latin typeface="Arial"/>
                <a:cs typeface="Arial"/>
                <a:sym typeface="Gill Sans Light"/>
              </a:rPr>
              <a:t>Research Question</a:t>
            </a:r>
          </a:p>
        </p:txBody>
      </p:sp>
      <p:pic>
        <p:nvPicPr>
          <p:cNvPr id="2" name="Content Placeholder 20" descr="A blue and white logo&#10;&#10;Description automatically generated">
            <a:extLst>
              <a:ext uri="{FF2B5EF4-FFF2-40B4-BE49-F238E27FC236}">
                <a16:creationId xmlns:a16="http://schemas.microsoft.com/office/drawing/2014/main" id="{3FF8D961-5249-0822-3DD8-9225A5947B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125200" y="0"/>
            <a:ext cx="1037844" cy="633498"/>
          </a:xfrm>
          <a:prstGeom prst="rect">
            <a:avLst/>
          </a:prstGeom>
        </p:spPr>
      </p:pic>
    </p:spTree>
    <p:extLst>
      <p:ext uri="{BB962C8B-B14F-4D97-AF65-F5344CB8AC3E}">
        <p14:creationId xmlns:p14="http://schemas.microsoft.com/office/powerpoint/2010/main" val="17613014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E38300-2520-5CED-40B9-61E7FB5E7E6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43078E6-3C60-15F5-004E-7D879E039EF3}"/>
              </a:ext>
            </a:extLst>
          </p:cNvPr>
          <p:cNvSpPr>
            <a:spLocks noGrp="1"/>
          </p:cNvSpPr>
          <p:nvPr>
            <p:ph type="title"/>
          </p:nvPr>
        </p:nvSpPr>
        <p:spPr>
          <a:xfrm>
            <a:off x="805542" y="71536"/>
            <a:ext cx="9508929" cy="677141"/>
          </a:xfrm>
        </p:spPr>
        <p:txBody>
          <a:bodyPr/>
          <a:lstStyle/>
          <a:p>
            <a:pPr algn="l"/>
            <a:r>
              <a:rPr lang="en-US" sz="2800">
                <a:solidFill>
                  <a:srgbClr val="002060"/>
                </a:solidFill>
                <a:latin typeface="Arial" panose="020B0604020202020204" pitchFamily="34" charset="0"/>
                <a:cs typeface="Arial" panose="020B0604020202020204" pitchFamily="34" charset="0"/>
              </a:rPr>
              <a:t>Motivation</a:t>
            </a:r>
          </a:p>
        </p:txBody>
      </p:sp>
      <p:sp>
        <p:nvSpPr>
          <p:cNvPr id="15" name="Content Placeholder 2">
            <a:extLst>
              <a:ext uri="{FF2B5EF4-FFF2-40B4-BE49-F238E27FC236}">
                <a16:creationId xmlns:a16="http://schemas.microsoft.com/office/drawing/2014/main" id="{DA4491CD-FB05-7B31-66EC-9A34D3055729}"/>
              </a:ext>
            </a:extLst>
          </p:cNvPr>
          <p:cNvSpPr>
            <a:spLocks noGrp="1"/>
          </p:cNvSpPr>
          <p:nvPr>
            <p:ph idx="1"/>
          </p:nvPr>
        </p:nvSpPr>
        <p:spPr>
          <a:xfrm>
            <a:off x="40236" y="957943"/>
            <a:ext cx="7393336" cy="5676121"/>
          </a:xfrm>
        </p:spPr>
        <p:txBody>
          <a:bodyPr>
            <a:normAutofit/>
          </a:bodyPr>
          <a:lstStyle/>
          <a:p>
            <a:pPr marL="466725" indent="-244475">
              <a:lnSpc>
                <a:spcPct val="120000"/>
              </a:lnSpc>
              <a:spcBef>
                <a:spcPts val="0"/>
              </a:spcBef>
              <a:buFont typeface="Arial" panose="020B0604020202020204" pitchFamily="34" charset="0"/>
              <a:buChar char="•"/>
            </a:pPr>
            <a:r>
              <a:rPr lang="en-US" altLang="zh-CN" sz="2000" b="1" u="sng">
                <a:latin typeface="Arial" charset="0"/>
                <a:ea typeface="Arial" charset="0"/>
                <a:cs typeface="Arial" charset="0"/>
              </a:rPr>
              <a:t>Need to protect security assets from Physical Attacks</a:t>
            </a:r>
          </a:p>
          <a:p>
            <a:pPr lvl="1">
              <a:lnSpc>
                <a:spcPct val="120000"/>
              </a:lnSpc>
              <a:spcBef>
                <a:spcPts val="0"/>
              </a:spcBef>
              <a:buFont typeface="Arial" panose="020B0604020202020204" pitchFamily="34" charset="0"/>
              <a:buChar char="•"/>
            </a:pPr>
            <a:r>
              <a:rPr lang="en-US" altLang="zh-CN" sz="1800">
                <a:latin typeface="Arial" charset="0"/>
                <a:ea typeface="Arial" charset="0"/>
                <a:cs typeface="Arial" charset="0"/>
              </a:rPr>
              <a:t>Most components of modern SoCs store some security asset like </a:t>
            </a:r>
            <a:r>
              <a:rPr lang="en-US" altLang="zh-CN" sz="1800" b="0">
                <a:latin typeface="Arial" charset="0"/>
                <a:ea typeface="Arial" charset="0"/>
                <a:cs typeface="Arial" charset="0"/>
              </a:rPr>
              <a:t>On-device keys</a:t>
            </a:r>
            <a:r>
              <a:rPr lang="en-US" altLang="zh-CN" sz="1800">
                <a:latin typeface="Arial" charset="0"/>
                <a:ea typeface="Arial" charset="0"/>
                <a:cs typeface="Arial" charset="0"/>
              </a:rPr>
              <a:t>, </a:t>
            </a:r>
            <a:r>
              <a:rPr lang="en-US" altLang="zh-CN" sz="1800" b="0">
                <a:latin typeface="Arial" charset="0"/>
                <a:ea typeface="Arial" charset="0"/>
                <a:cs typeface="Arial" charset="0"/>
              </a:rPr>
              <a:t>Manufacturer firmware, etc.</a:t>
            </a:r>
            <a:br>
              <a:rPr lang="en-US" altLang="zh-CN" sz="1800" b="0">
                <a:latin typeface="Arial" charset="0"/>
                <a:ea typeface="Arial" charset="0"/>
                <a:cs typeface="Arial" charset="0"/>
              </a:rPr>
            </a:br>
            <a:endParaRPr lang="en-US" altLang="zh-CN" sz="1800" b="0">
              <a:latin typeface="Arial" charset="0"/>
              <a:ea typeface="Arial" charset="0"/>
              <a:cs typeface="Arial" charset="0"/>
            </a:endParaRPr>
          </a:p>
          <a:p>
            <a:pPr marL="466725" indent="-244475">
              <a:lnSpc>
                <a:spcPct val="120000"/>
              </a:lnSpc>
              <a:spcBef>
                <a:spcPts val="0"/>
              </a:spcBef>
              <a:buFont typeface="Arial" panose="020B0604020202020204" pitchFamily="34" charset="0"/>
              <a:buChar char="•"/>
            </a:pPr>
            <a:r>
              <a:rPr lang="en-US" altLang="zh-CN" sz="2000" b="1" u="sng">
                <a:latin typeface="Arial" charset="0"/>
                <a:ea typeface="Arial" charset="0"/>
                <a:cs typeface="Arial" charset="0"/>
              </a:rPr>
              <a:t>Software running on vulnerable hardware is not secure</a:t>
            </a:r>
          </a:p>
          <a:p>
            <a:pPr marL="692150" lvl="1" indent="-157163">
              <a:lnSpc>
                <a:spcPct val="120000"/>
              </a:lnSpc>
              <a:spcBef>
                <a:spcPts val="0"/>
              </a:spcBef>
              <a:buFont typeface="Arial" panose="020B0604020202020204" pitchFamily="34" charset="0"/>
              <a:buChar char="•"/>
            </a:pPr>
            <a:r>
              <a:rPr lang="en-US" altLang="zh-CN" sz="1800" b="0">
                <a:latin typeface="Arial" charset="0"/>
                <a:ea typeface="Arial" charset="0"/>
                <a:cs typeface="Arial" charset="0"/>
              </a:rPr>
              <a:t>Software execution is susceptible to both software and hardware attacks </a:t>
            </a:r>
          </a:p>
          <a:p>
            <a:pPr marL="692150" lvl="1" indent="-157163">
              <a:lnSpc>
                <a:spcPct val="120000"/>
              </a:lnSpc>
              <a:spcBef>
                <a:spcPts val="0"/>
              </a:spcBef>
              <a:buFont typeface="Arial" panose="020B0604020202020204" pitchFamily="34" charset="0"/>
              <a:buChar char="•"/>
            </a:pPr>
            <a:r>
              <a:rPr lang="en-US" altLang="zh-CN" sz="1800" b="0">
                <a:latin typeface="Arial" charset="0"/>
                <a:ea typeface="Arial" charset="0"/>
                <a:cs typeface="Arial" charset="0"/>
              </a:rPr>
              <a:t>Physical </a:t>
            </a:r>
            <a:r>
              <a:rPr lang="en-US" altLang="zh-CN" sz="1800">
                <a:latin typeface="Arial" charset="0"/>
                <a:ea typeface="Arial" charset="0"/>
                <a:cs typeface="Arial" charset="0"/>
              </a:rPr>
              <a:t>A</a:t>
            </a:r>
            <a:r>
              <a:rPr lang="en-US" altLang="zh-CN" sz="1800" b="0">
                <a:latin typeface="Arial" charset="0"/>
                <a:ea typeface="Arial" charset="0"/>
                <a:cs typeface="Arial" charset="0"/>
              </a:rPr>
              <a:t>ttack targets the </a:t>
            </a:r>
            <a:r>
              <a:rPr lang="en-US" altLang="zh-CN" sz="1800">
                <a:latin typeface="Arial" charset="0"/>
                <a:ea typeface="Arial" charset="0"/>
                <a:cs typeface="Arial" charset="0"/>
              </a:rPr>
              <a:t>physical logic </a:t>
            </a:r>
            <a:r>
              <a:rPr lang="en-US" altLang="zh-CN" sz="1800" b="0">
                <a:latin typeface="Arial" charset="0"/>
                <a:ea typeface="Arial" charset="0"/>
                <a:cs typeface="Arial" charset="0"/>
              </a:rPr>
              <a:t>implementations, bypassing upper-level security measures</a:t>
            </a:r>
            <a:br>
              <a:rPr lang="en-US" altLang="zh-CN" sz="1800" b="0">
                <a:latin typeface="Arial" charset="0"/>
                <a:ea typeface="Arial" charset="0"/>
                <a:cs typeface="Arial" charset="0"/>
              </a:rPr>
            </a:br>
            <a:endParaRPr lang="en-US" altLang="zh-CN" sz="1800" b="0">
              <a:latin typeface="Arial" charset="0"/>
              <a:ea typeface="Arial" charset="0"/>
              <a:cs typeface="Arial" charset="0"/>
            </a:endParaRPr>
          </a:p>
          <a:p>
            <a:pPr marL="466725" indent="-244475">
              <a:lnSpc>
                <a:spcPct val="120000"/>
              </a:lnSpc>
              <a:spcBef>
                <a:spcPts val="0"/>
              </a:spcBef>
              <a:buFont typeface="Arial" panose="020B0604020202020204" pitchFamily="34" charset="0"/>
              <a:buChar char="•"/>
            </a:pPr>
            <a:r>
              <a:rPr lang="en-US" altLang="zh-CN" sz="2000" b="1" u="sng">
                <a:latin typeface="Arial" charset="0"/>
                <a:ea typeface="Arial" charset="0"/>
                <a:cs typeface="Arial" charset="0"/>
              </a:rPr>
              <a:t>Software developers/compilers are not informed of physical attacks</a:t>
            </a:r>
            <a:r>
              <a:rPr lang="en-US" altLang="zh-CN" sz="2000" b="1">
                <a:latin typeface="Arial" charset="0"/>
                <a:ea typeface="Arial" charset="0"/>
                <a:cs typeface="Arial" charset="0"/>
              </a:rPr>
              <a:t> (like Fault Injection Attacks)</a:t>
            </a:r>
          </a:p>
          <a:p>
            <a:pPr lvl="1">
              <a:lnSpc>
                <a:spcPct val="120000"/>
              </a:lnSpc>
              <a:spcBef>
                <a:spcPts val="0"/>
              </a:spcBef>
              <a:buFont typeface="Arial" panose="020B0604020202020204" pitchFamily="34" charset="0"/>
              <a:buChar char="•"/>
            </a:pPr>
            <a:r>
              <a:rPr lang="en-US" altLang="zh-CN" sz="1800" b="0">
                <a:latin typeface="Arial" charset="0"/>
                <a:ea typeface="Arial" charset="0"/>
                <a:cs typeface="Arial" charset="0"/>
              </a:rPr>
              <a:t>The only existing physical modeling in compilers is based on unrealistic software-based predictions </a:t>
            </a:r>
            <a:r>
              <a:rPr lang="en-US" altLang="zh-CN" sz="1800" b="0">
                <a:latin typeface="Arial" charset="0"/>
                <a:ea typeface="Arial" charset="0"/>
                <a:cs typeface="Arial" charset="0"/>
                <a:hlinkClick r:id="rId3" action="ppaction://hlinksldjump"/>
              </a:rPr>
              <a:t>[1]</a:t>
            </a:r>
            <a:endParaRPr lang="en-US" altLang="zh-CN" sz="1800" b="0">
              <a:latin typeface="Arial" charset="0"/>
              <a:ea typeface="Arial" charset="0"/>
              <a:cs typeface="Arial" charset="0"/>
            </a:endParaRPr>
          </a:p>
        </p:txBody>
      </p:sp>
      <p:pic>
        <p:nvPicPr>
          <p:cNvPr id="5" name="Picture 4">
            <a:extLst>
              <a:ext uri="{FF2B5EF4-FFF2-40B4-BE49-F238E27FC236}">
                <a16:creationId xmlns:a16="http://schemas.microsoft.com/office/drawing/2014/main" id="{938E0240-18A0-2378-082F-B33A41CD92A7}"/>
              </a:ext>
            </a:extLst>
          </p:cNvPr>
          <p:cNvPicPr>
            <a:picLocks noChangeAspect="1"/>
          </p:cNvPicPr>
          <p:nvPr/>
        </p:nvPicPr>
        <p:blipFill>
          <a:blip r:embed="rId4"/>
          <a:stretch>
            <a:fillRect/>
          </a:stretch>
        </p:blipFill>
        <p:spPr>
          <a:xfrm>
            <a:off x="7433572" y="1363437"/>
            <a:ext cx="4615169" cy="3842070"/>
          </a:xfrm>
          <a:prstGeom prst="rect">
            <a:avLst/>
          </a:prstGeom>
        </p:spPr>
      </p:pic>
      <p:sp>
        <p:nvSpPr>
          <p:cNvPr id="6" name="Content Placeholder 4">
            <a:extLst>
              <a:ext uri="{FF2B5EF4-FFF2-40B4-BE49-F238E27FC236}">
                <a16:creationId xmlns:a16="http://schemas.microsoft.com/office/drawing/2014/main" id="{4E9F16F4-0A9F-326E-6C96-B614101D9A45}"/>
              </a:ext>
            </a:extLst>
          </p:cNvPr>
          <p:cNvSpPr txBox="1">
            <a:spLocks/>
          </p:cNvSpPr>
          <p:nvPr/>
        </p:nvSpPr>
        <p:spPr>
          <a:xfrm>
            <a:off x="8223247" y="5205507"/>
            <a:ext cx="3195867" cy="295898"/>
          </a:xfrm>
          <a:prstGeom prst="rect">
            <a:avLst/>
          </a:prstGeom>
        </p:spPr>
        <p:txBody>
          <a:bodyPr/>
          <a:lstStyle/>
          <a:p>
            <a:pPr lvl="0" algn="ctr">
              <a:spcBef>
                <a:spcPct val="20000"/>
              </a:spcBef>
              <a:defRPr/>
            </a:pPr>
            <a:r>
              <a:rPr lang="en-US" sz="1200">
                <a:latin typeface="Arial" pitchFamily="34" charset="0"/>
                <a:cs typeface="Arial" pitchFamily="34" charset="0"/>
              </a:rPr>
              <a:t>The various security assets in a modern Intel SoC that needs to be protected. Source: Intel</a:t>
            </a:r>
          </a:p>
        </p:txBody>
      </p:sp>
      <p:pic>
        <p:nvPicPr>
          <p:cNvPr id="3" name="Content Placeholder 20" descr="A blue and white logo&#10;&#10;Description automatically generated">
            <a:extLst>
              <a:ext uri="{FF2B5EF4-FFF2-40B4-BE49-F238E27FC236}">
                <a16:creationId xmlns:a16="http://schemas.microsoft.com/office/drawing/2014/main" id="{445A8879-7FAA-6C15-82DB-A935D15E360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125200" y="0"/>
            <a:ext cx="1037844" cy="633498"/>
          </a:xfrm>
          <a:prstGeom prst="rect">
            <a:avLst/>
          </a:prstGeom>
        </p:spPr>
      </p:pic>
    </p:spTree>
    <p:extLst>
      <p:ext uri="{BB962C8B-B14F-4D97-AF65-F5344CB8AC3E}">
        <p14:creationId xmlns:p14="http://schemas.microsoft.com/office/powerpoint/2010/main" val="868686145"/>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135B50-9358-411A-7098-A038BF799B3B}"/>
            </a:ext>
          </a:extLst>
        </p:cNvPr>
        <p:cNvGrpSpPr/>
        <p:nvPr/>
      </p:nvGrpSpPr>
      <p:grpSpPr>
        <a:xfrm>
          <a:off x="0" y="0"/>
          <a:ext cx="0" cy="0"/>
          <a:chOff x="0" y="0"/>
          <a:chExt cx="0" cy="0"/>
        </a:xfrm>
      </p:grpSpPr>
      <p:pic>
        <p:nvPicPr>
          <p:cNvPr id="21" name="Content Placeholder 20" descr="A blue and white logo&#10;&#10;Description automatically generated">
            <a:extLst>
              <a:ext uri="{FF2B5EF4-FFF2-40B4-BE49-F238E27FC236}">
                <a16:creationId xmlns:a16="http://schemas.microsoft.com/office/drawing/2014/main" id="{122DDAEA-95DF-DD5F-2076-7F15DE9EA9CE}"/>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1125200" y="0"/>
            <a:ext cx="1037844" cy="633498"/>
          </a:xfrm>
        </p:spPr>
      </p:pic>
      <p:sp>
        <p:nvSpPr>
          <p:cNvPr id="3" name="Title 1">
            <a:extLst>
              <a:ext uri="{FF2B5EF4-FFF2-40B4-BE49-F238E27FC236}">
                <a16:creationId xmlns:a16="http://schemas.microsoft.com/office/drawing/2014/main" id="{504C4594-5B7E-3EE8-2189-DC3E334CC0AD}"/>
              </a:ext>
            </a:extLst>
          </p:cNvPr>
          <p:cNvSpPr txBox="1">
            <a:spLocks/>
          </p:cNvSpPr>
          <p:nvPr/>
        </p:nvSpPr>
        <p:spPr>
          <a:xfrm>
            <a:off x="859536" y="0"/>
            <a:ext cx="9508929" cy="668088"/>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3600" b="1" kern="1200">
                <a:solidFill>
                  <a:schemeClr val="tx1"/>
                </a:solidFill>
                <a:latin typeface="Arial Narrow" panose="020B0606020202030204" pitchFamily="34" charset="0"/>
                <a:ea typeface="+mj-ea"/>
                <a:cs typeface="+mj-cs"/>
              </a:defRPr>
            </a:lvl1pPr>
          </a:lstStyle>
          <a:p>
            <a:pPr algn="l"/>
            <a:r>
              <a:rPr lang="en-US" sz="2800">
                <a:solidFill>
                  <a:srgbClr val="002060"/>
                </a:solidFill>
                <a:latin typeface="Arial" panose="020B0604020202020204" pitchFamily="34" charset="0"/>
                <a:cs typeface="Arial" panose="020B0604020202020204" pitchFamily="34" charset="0"/>
              </a:rPr>
              <a:t>Background</a:t>
            </a:r>
          </a:p>
        </p:txBody>
      </p:sp>
      <p:sp>
        <p:nvSpPr>
          <p:cNvPr id="4" name="Content Placeholder 2">
            <a:extLst>
              <a:ext uri="{FF2B5EF4-FFF2-40B4-BE49-F238E27FC236}">
                <a16:creationId xmlns:a16="http://schemas.microsoft.com/office/drawing/2014/main" id="{7FED132D-ABD1-8426-CB8C-BFC0B189C568}"/>
              </a:ext>
            </a:extLst>
          </p:cNvPr>
          <p:cNvSpPr txBox="1">
            <a:spLocks/>
          </p:cNvSpPr>
          <p:nvPr/>
        </p:nvSpPr>
        <p:spPr>
          <a:xfrm>
            <a:off x="-48853" y="824842"/>
            <a:ext cx="5411460" cy="6933579"/>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Arial Narrow" panose="020B0606020202030204" pitchFamily="34"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Arial Narrow" panose="020B0606020202030204" pitchFamily="34"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Arial Narrow" panose="020B0606020202030204" pitchFamily="34"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Arial Narrow" panose="020B0606020202030204" pitchFamily="34"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Arial Narrow" panose="020B0606020202030204" pitchFamily="34"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400050" indent="-177800">
              <a:lnSpc>
                <a:spcPct val="120000"/>
              </a:lnSpc>
              <a:spcBef>
                <a:spcPts val="0"/>
              </a:spcBef>
            </a:pPr>
            <a:r>
              <a:rPr lang="en-US" altLang="zh-CN" sz="2000" b="1" u="sng">
                <a:latin typeface="Arial" charset="0"/>
                <a:ea typeface="Arial" charset="0"/>
                <a:cs typeface="Arial" charset="0"/>
              </a:rPr>
              <a:t>Vulnerabilities</a:t>
            </a:r>
          </a:p>
          <a:p>
            <a:pPr marL="908050" lvl="1">
              <a:lnSpc>
                <a:spcPct val="120000"/>
              </a:lnSpc>
              <a:spcBef>
                <a:spcPts val="0"/>
              </a:spcBef>
              <a:buFont typeface="Arial" panose="020B0604020202020204" pitchFamily="34" charset="0"/>
              <a:buChar char="•"/>
            </a:pPr>
            <a:r>
              <a:rPr lang="en-US" altLang="zh-CN" sz="1800">
                <a:latin typeface="Arial" charset="0"/>
                <a:ea typeface="Arial" charset="0"/>
                <a:cs typeface="Arial" charset="0"/>
              </a:rPr>
              <a:t>C/C++ codes are susceptible to memory safety and control flow violations</a:t>
            </a:r>
          </a:p>
          <a:p>
            <a:pPr marL="908050" lvl="1">
              <a:lnSpc>
                <a:spcPct val="120000"/>
              </a:lnSpc>
              <a:spcBef>
                <a:spcPts val="0"/>
              </a:spcBef>
              <a:buFont typeface="Arial" panose="020B0604020202020204" pitchFamily="34" charset="0"/>
              <a:buChar char="•"/>
            </a:pPr>
            <a:r>
              <a:rPr lang="en-US" altLang="zh-CN" sz="1800">
                <a:latin typeface="Arial" charset="0"/>
                <a:ea typeface="Arial" charset="0"/>
                <a:cs typeface="Arial" charset="0"/>
              </a:rPr>
              <a:t>Hardening at compilation enhance security and stability of compiled code </a:t>
            </a:r>
            <a:br>
              <a:rPr lang="en-US" altLang="zh-CN" sz="1800">
                <a:latin typeface="Arial" charset="0"/>
                <a:ea typeface="Arial" charset="0"/>
                <a:cs typeface="Arial" charset="0"/>
              </a:rPr>
            </a:br>
            <a:endParaRPr lang="en-US" altLang="zh-CN" sz="2000">
              <a:latin typeface="Arial" charset="0"/>
              <a:ea typeface="Arial" charset="0"/>
              <a:cs typeface="Arial" charset="0"/>
            </a:endParaRPr>
          </a:p>
        </p:txBody>
      </p:sp>
      <p:pic>
        <p:nvPicPr>
          <p:cNvPr id="13" name="Picture 12" descr="A blue graph with a line&#10;&#10;Description automatically generated">
            <a:extLst>
              <a:ext uri="{FF2B5EF4-FFF2-40B4-BE49-F238E27FC236}">
                <a16:creationId xmlns:a16="http://schemas.microsoft.com/office/drawing/2014/main" id="{4E591DAC-DBBF-3D9B-BE0E-2D33E4AD82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76109" y="815238"/>
            <a:ext cx="5662235" cy="2097960"/>
          </a:xfrm>
          <a:prstGeom prst="rect">
            <a:avLst/>
          </a:prstGeom>
        </p:spPr>
      </p:pic>
      <p:pic>
        <p:nvPicPr>
          <p:cNvPr id="15" name="Picture 14" descr="A colorful pie chart with a few pins&#10;&#10;Description automatically generated">
            <a:extLst>
              <a:ext uri="{FF2B5EF4-FFF2-40B4-BE49-F238E27FC236}">
                <a16:creationId xmlns:a16="http://schemas.microsoft.com/office/drawing/2014/main" id="{A1AF5311-E95F-31C3-5D91-D7AB46BFE24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22087" y="3916270"/>
            <a:ext cx="3661133" cy="1929516"/>
          </a:xfrm>
          <a:prstGeom prst="rect">
            <a:avLst/>
          </a:prstGeom>
        </p:spPr>
      </p:pic>
      <p:sp>
        <p:nvSpPr>
          <p:cNvPr id="16" name="TextBox 15">
            <a:extLst>
              <a:ext uri="{FF2B5EF4-FFF2-40B4-BE49-F238E27FC236}">
                <a16:creationId xmlns:a16="http://schemas.microsoft.com/office/drawing/2014/main" id="{6F7A6610-740E-66FA-6630-997BAE0D2FEF}"/>
              </a:ext>
            </a:extLst>
          </p:cNvPr>
          <p:cNvSpPr txBox="1"/>
          <p:nvPr/>
        </p:nvSpPr>
        <p:spPr>
          <a:xfrm>
            <a:off x="7307248" y="5845786"/>
            <a:ext cx="5290813" cy="46166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pPr algn="ctr"/>
            <a:r>
              <a:rPr lang="en-US" sz="1200" b="1">
                <a:latin typeface="Arial" charset="0"/>
                <a:cs typeface="Arial" charset="0"/>
                <a:sym typeface="Gill Sans Light"/>
              </a:rPr>
              <a:t>Google says </a:t>
            </a:r>
            <a:r>
              <a:rPr lang="en-US" sz="1200" b="1" err="1">
                <a:latin typeface="Arial" charset="0"/>
                <a:cs typeface="Arial" charset="0"/>
                <a:sym typeface="Gill Sans Light"/>
              </a:rPr>
              <a:t>upto</a:t>
            </a:r>
            <a:r>
              <a:rPr lang="en-US" sz="1200" b="1">
                <a:latin typeface="Arial" charset="0"/>
                <a:cs typeface="Arial" charset="0"/>
                <a:sym typeface="Gill Sans Light"/>
              </a:rPr>
              <a:t> 70% of security issues in </a:t>
            </a:r>
            <a:br>
              <a:rPr lang="en-US" sz="1200" b="1">
                <a:latin typeface="Arial" charset="0"/>
                <a:cs typeface="Arial" charset="0"/>
                <a:sym typeface="Gill Sans Light"/>
              </a:rPr>
            </a:br>
            <a:r>
              <a:rPr lang="en-US" sz="1200" b="1">
                <a:latin typeface="Arial" charset="0"/>
                <a:cs typeface="Arial" charset="0"/>
                <a:sym typeface="Gill Sans Light"/>
              </a:rPr>
              <a:t>Google Chrome are related to memory safety. </a:t>
            </a:r>
            <a:r>
              <a:rPr lang="en-US" altLang="zh-CN" sz="1200">
                <a:latin typeface="Arial" charset="0"/>
                <a:ea typeface="Arial" charset="0"/>
                <a:cs typeface="Arial" charset="0"/>
                <a:hlinkClick r:id="rId6" action="ppaction://hlinksldjump"/>
              </a:rPr>
              <a:t>[8]</a:t>
            </a:r>
            <a:endParaRPr lang="en-US" sz="1200" b="1">
              <a:latin typeface="Arial" charset="0"/>
              <a:cs typeface="Arial" charset="0"/>
              <a:sym typeface="Gill Sans Light"/>
            </a:endParaRPr>
          </a:p>
        </p:txBody>
      </p:sp>
      <p:sp>
        <p:nvSpPr>
          <p:cNvPr id="18" name="TextBox 17">
            <a:extLst>
              <a:ext uri="{FF2B5EF4-FFF2-40B4-BE49-F238E27FC236}">
                <a16:creationId xmlns:a16="http://schemas.microsoft.com/office/drawing/2014/main" id="{FA605DC6-92C1-EA46-0C2E-9EEFA8A3D8BE}"/>
              </a:ext>
            </a:extLst>
          </p:cNvPr>
          <p:cNvSpPr txBox="1"/>
          <p:nvPr/>
        </p:nvSpPr>
        <p:spPr>
          <a:xfrm>
            <a:off x="7194787" y="3223772"/>
            <a:ext cx="5290813" cy="46166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pPr algn="ctr"/>
            <a:r>
              <a:rPr lang="en-US" sz="1200" b="1">
                <a:latin typeface="Arial" charset="0"/>
                <a:cs typeface="Arial" charset="0"/>
                <a:sym typeface="Gill Sans Light"/>
              </a:rPr>
              <a:t>Microsoft says around 70% of security updates address </a:t>
            </a:r>
            <a:br>
              <a:rPr lang="en-US" sz="1200" b="1">
                <a:latin typeface="Arial" charset="0"/>
                <a:cs typeface="Arial" charset="0"/>
                <a:sym typeface="Gill Sans Light"/>
              </a:rPr>
            </a:br>
            <a:r>
              <a:rPr lang="en-US" sz="1200" b="1">
                <a:latin typeface="Arial" charset="0"/>
                <a:cs typeface="Arial" charset="0"/>
                <a:sym typeface="Gill Sans Light"/>
              </a:rPr>
              <a:t>memory safety vulnerabilities in their products </a:t>
            </a:r>
            <a:r>
              <a:rPr lang="en-US" altLang="zh-CN" sz="1200">
                <a:latin typeface="Arial" charset="0"/>
                <a:ea typeface="Arial" charset="0"/>
                <a:cs typeface="Arial" charset="0"/>
              </a:rPr>
              <a:t> </a:t>
            </a:r>
            <a:r>
              <a:rPr lang="en-US" altLang="zh-CN" sz="1200">
                <a:latin typeface="Arial" charset="0"/>
                <a:ea typeface="Arial" charset="0"/>
                <a:cs typeface="Arial" charset="0"/>
                <a:hlinkClick r:id="rId6" action="ppaction://hlinksldjump"/>
              </a:rPr>
              <a:t>[8]</a:t>
            </a:r>
            <a:endParaRPr lang="en-US" altLang="zh-CN" sz="1200">
              <a:latin typeface="Arial" charset="0"/>
              <a:ea typeface="Arial" charset="0"/>
              <a:cs typeface="Arial" charset="0"/>
            </a:endParaRPr>
          </a:p>
        </p:txBody>
      </p:sp>
      <p:sp>
        <p:nvSpPr>
          <p:cNvPr id="19" name="Content Placeholder 2">
            <a:extLst>
              <a:ext uri="{FF2B5EF4-FFF2-40B4-BE49-F238E27FC236}">
                <a16:creationId xmlns:a16="http://schemas.microsoft.com/office/drawing/2014/main" id="{77A70AA3-6923-8169-7ACD-6F05BD281CAD}"/>
              </a:ext>
            </a:extLst>
          </p:cNvPr>
          <p:cNvSpPr txBox="1">
            <a:spLocks/>
          </p:cNvSpPr>
          <p:nvPr/>
        </p:nvSpPr>
        <p:spPr>
          <a:xfrm>
            <a:off x="-48854" y="2575972"/>
            <a:ext cx="7356099" cy="6933579"/>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Arial Narrow" panose="020B0606020202030204" pitchFamily="34"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Arial Narrow" panose="020B0606020202030204" pitchFamily="34"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Arial Narrow" panose="020B0606020202030204" pitchFamily="34"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Arial Narrow" panose="020B0606020202030204" pitchFamily="34"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Arial Narrow" panose="020B0606020202030204" pitchFamily="34"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222250" indent="0">
              <a:lnSpc>
                <a:spcPct val="120000"/>
              </a:lnSpc>
              <a:spcBef>
                <a:spcPts val="0"/>
              </a:spcBef>
              <a:buNone/>
            </a:pPr>
            <a:endParaRPr lang="en-US" altLang="zh-CN" sz="600">
              <a:latin typeface="Arial" charset="0"/>
              <a:ea typeface="Arial" charset="0"/>
              <a:cs typeface="Arial" charset="0"/>
            </a:endParaRPr>
          </a:p>
          <a:p>
            <a:pPr marL="400050" indent="-177800">
              <a:lnSpc>
                <a:spcPct val="120000"/>
              </a:lnSpc>
              <a:spcBef>
                <a:spcPts val="0"/>
              </a:spcBef>
            </a:pPr>
            <a:r>
              <a:rPr lang="en-US" altLang="zh-CN" sz="2000" b="1" u="sng">
                <a:latin typeface="Arial" charset="0"/>
                <a:ea typeface="Arial" charset="0"/>
                <a:cs typeface="Arial" charset="0"/>
              </a:rPr>
              <a:t>Compiler Hardening</a:t>
            </a:r>
          </a:p>
          <a:p>
            <a:pPr marL="747713" lvl="1" indent="-212725">
              <a:lnSpc>
                <a:spcPct val="120000"/>
              </a:lnSpc>
              <a:spcBef>
                <a:spcPts val="0"/>
              </a:spcBef>
              <a:buFont typeface="Arial" panose="020B0604020202020204" pitchFamily="34" charset="0"/>
              <a:buChar char="•"/>
            </a:pPr>
            <a:r>
              <a:rPr lang="en-US" sz="1800">
                <a:solidFill>
                  <a:srgbClr val="000000"/>
                </a:solidFill>
                <a:latin typeface="Arial" panose="020B0604020202020204" pitchFamily="34" charset="0"/>
                <a:cs typeface="Arial" panose="020B0604020202020204" pitchFamily="34" charset="0"/>
              </a:rPr>
              <a:t>Compilers can harden code when security flags are enabled</a:t>
            </a:r>
            <a:endParaRPr lang="en-US" altLang="zh-CN" sz="1800">
              <a:latin typeface="Arial" panose="020B0604020202020204" pitchFamily="34" charset="0"/>
              <a:ea typeface="Arial" charset="0"/>
              <a:cs typeface="Arial" panose="020B0604020202020204" pitchFamily="34" charset="0"/>
            </a:endParaRPr>
          </a:p>
          <a:p>
            <a:pPr marL="747713" lvl="1" indent="-212725">
              <a:lnSpc>
                <a:spcPct val="120000"/>
              </a:lnSpc>
              <a:spcBef>
                <a:spcPts val="0"/>
              </a:spcBef>
              <a:buFont typeface="Arial" panose="020B0604020202020204" pitchFamily="34" charset="0"/>
              <a:buChar char="•"/>
            </a:pPr>
            <a:r>
              <a:rPr lang="en-US" altLang="zh-CN" sz="1800">
                <a:latin typeface="Arial" charset="0"/>
                <a:ea typeface="Arial" charset="0"/>
                <a:cs typeface="Arial" charset="0"/>
              </a:rPr>
              <a:t>Existing hardening techniques address software level vulnerabilities</a:t>
            </a:r>
            <a:r>
              <a:rPr lang="en-US" altLang="zh-CN" sz="1600">
                <a:latin typeface="Arial" charset="0"/>
                <a:ea typeface="Arial" charset="0"/>
                <a:cs typeface="Arial" charset="0"/>
              </a:rPr>
              <a:t> </a:t>
            </a:r>
            <a:r>
              <a:rPr lang="en-US" altLang="zh-CN" sz="1600">
                <a:latin typeface="Arial" charset="0"/>
                <a:ea typeface="Arial" charset="0"/>
                <a:cs typeface="Arial" charset="0"/>
                <a:hlinkClick r:id="rId6" action="ppaction://hlinksldjump"/>
              </a:rPr>
              <a:t>[1]</a:t>
            </a:r>
            <a:r>
              <a:rPr lang="en-US" altLang="zh-CN" sz="1600">
                <a:latin typeface="Arial" charset="0"/>
                <a:ea typeface="Arial" charset="0"/>
                <a:cs typeface="Arial" charset="0"/>
              </a:rPr>
              <a:t>,</a:t>
            </a:r>
            <a:r>
              <a:rPr lang="en-US" altLang="zh-CN" sz="1600">
                <a:latin typeface="Arial" charset="0"/>
                <a:ea typeface="Arial" charset="0"/>
                <a:cs typeface="Arial" charset="0"/>
                <a:hlinkClick r:id="rId6" action="ppaction://hlinksldjump"/>
              </a:rPr>
              <a:t>[9]</a:t>
            </a:r>
            <a:endParaRPr lang="en-US" altLang="zh-CN" sz="1600">
              <a:latin typeface="Arial" charset="0"/>
              <a:ea typeface="Arial" charset="0"/>
              <a:cs typeface="Arial" charset="0"/>
            </a:endParaRPr>
          </a:p>
          <a:p>
            <a:pPr marL="747713" lvl="1" indent="-212725">
              <a:lnSpc>
                <a:spcPct val="120000"/>
              </a:lnSpc>
              <a:spcBef>
                <a:spcPts val="0"/>
              </a:spcBef>
              <a:buFont typeface="Arial" panose="020B0604020202020204" pitchFamily="34" charset="0"/>
              <a:buChar char="•"/>
            </a:pPr>
            <a:r>
              <a:rPr lang="en-US" altLang="zh-CN" sz="1800">
                <a:latin typeface="Arial" charset="0"/>
                <a:ea typeface="Arial" charset="0"/>
                <a:cs typeface="Arial" charset="0"/>
              </a:rPr>
              <a:t>They fail to address physical attack vulnerabilities because much of physical attributes are abstracted at software level </a:t>
            </a:r>
            <a:r>
              <a:rPr lang="en-US" altLang="zh-CN" sz="1600">
                <a:latin typeface="Arial" charset="0"/>
                <a:ea typeface="Arial" charset="0"/>
                <a:cs typeface="Arial" charset="0"/>
                <a:hlinkClick r:id="rId6" action="ppaction://hlinksldjump"/>
              </a:rPr>
              <a:t>[10]</a:t>
            </a:r>
            <a:br>
              <a:rPr lang="en-US" altLang="zh-CN" sz="1600">
                <a:latin typeface="Arial" charset="0"/>
                <a:ea typeface="Arial" charset="0"/>
                <a:cs typeface="Arial" charset="0"/>
              </a:rPr>
            </a:br>
            <a:endParaRPr lang="en-US" altLang="zh-CN" sz="1800">
              <a:latin typeface="Arial" charset="0"/>
              <a:ea typeface="Arial" charset="0"/>
              <a:cs typeface="Arial" charset="0"/>
            </a:endParaRPr>
          </a:p>
          <a:p>
            <a:pPr marL="347663" indent="-212725">
              <a:lnSpc>
                <a:spcPct val="120000"/>
              </a:lnSpc>
              <a:spcBef>
                <a:spcPts val="0"/>
              </a:spcBef>
            </a:pPr>
            <a:r>
              <a:rPr lang="en-US" altLang="zh-CN" sz="2000" b="1" u="sng">
                <a:latin typeface="Arial" charset="0"/>
                <a:ea typeface="Arial" charset="0"/>
                <a:cs typeface="Arial" charset="0"/>
              </a:rPr>
              <a:t>Our solution</a:t>
            </a:r>
            <a:r>
              <a:rPr lang="en-US" altLang="zh-CN" sz="2000" b="1">
                <a:latin typeface="Arial" charset="0"/>
                <a:ea typeface="Arial" charset="0"/>
                <a:cs typeface="Arial" charset="0"/>
              </a:rPr>
              <a:t> :</a:t>
            </a:r>
          </a:p>
          <a:p>
            <a:pPr marL="820738" lvl="1">
              <a:lnSpc>
                <a:spcPct val="120000"/>
              </a:lnSpc>
              <a:spcBef>
                <a:spcPts val="0"/>
              </a:spcBef>
              <a:buFont typeface="Arial" panose="020B0604020202020204" pitchFamily="34" charset="0"/>
              <a:buChar char="•"/>
            </a:pPr>
            <a:r>
              <a:rPr lang="en-US" altLang="zh-CN" sz="1800">
                <a:latin typeface="Arial" charset="0"/>
                <a:ea typeface="Arial" charset="0"/>
                <a:cs typeface="Arial" charset="0"/>
              </a:rPr>
              <a:t>Adding physical hardening measures to compiler so compiled code is physically-aware of these vulnerabilities</a:t>
            </a:r>
            <a:endParaRPr lang="en-US" altLang="zh-CN" sz="2000">
              <a:latin typeface="Arial" charset="0"/>
              <a:ea typeface="Arial" charset="0"/>
              <a:cs typeface="Arial" charset="0"/>
            </a:endParaRPr>
          </a:p>
        </p:txBody>
      </p:sp>
    </p:spTree>
    <p:extLst>
      <p:ext uri="{BB962C8B-B14F-4D97-AF65-F5344CB8AC3E}">
        <p14:creationId xmlns:p14="http://schemas.microsoft.com/office/powerpoint/2010/main" val="17164311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F7C36A-F4B5-C4CC-4C60-98AC1F97242B}"/>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FD2C4B10-31A1-924D-8C6D-6D65A354C374}"/>
              </a:ext>
            </a:extLst>
          </p:cNvPr>
          <p:cNvSpPr txBox="1">
            <a:spLocks/>
          </p:cNvSpPr>
          <p:nvPr/>
        </p:nvSpPr>
        <p:spPr>
          <a:xfrm>
            <a:off x="762000" y="146410"/>
            <a:ext cx="8795949" cy="591009"/>
          </a:xfrm>
          <a:prstGeom prst="rect">
            <a:avLst/>
          </a:prstGeom>
          <a:ln w="12700">
            <a:miter lim="400000"/>
          </a:ln>
          <a:extLst>
            <a:ext uri="{C572A759-6A51-4108-AA02-DFA0A04FC94B}">
              <ma14:wrappingTextBoxFlag xmlns:ma14="http://schemas.microsoft.com/office/mac/drawingml/2011/main" xmlns="" val="1"/>
            </a:ext>
          </a:extLst>
        </p:spPr>
        <p:txBody>
          <a:bodyPr lIns="127000" tIns="127000" rIns="127000" bIns="127000" anchor="b"/>
          <a:lstStyle>
            <a:lvl1pPr defTabSz="410751" eaLnBrk="1" hangingPunct="1">
              <a:defRPr sz="6000" b="1">
                <a:solidFill>
                  <a:srgbClr val="002060"/>
                </a:solidFill>
                <a:latin typeface="Arial"/>
                <a:ea typeface="+mn-ea"/>
                <a:cs typeface="Arial"/>
                <a:sym typeface="Gill Sans Light"/>
              </a:defRPr>
            </a:lvl1pPr>
            <a:lvl2pPr indent="160729" defTabSz="410751" eaLnBrk="1" hangingPunct="1">
              <a:defRPr sz="4781">
                <a:solidFill>
                  <a:srgbClr val="FFFFFF"/>
                </a:solidFill>
                <a:latin typeface="+mn-lt"/>
                <a:ea typeface="+mn-ea"/>
                <a:cs typeface="+mn-cs"/>
                <a:sym typeface="Gill Sans Light"/>
              </a:defRPr>
            </a:lvl2pPr>
            <a:lvl3pPr indent="321457" defTabSz="410751" eaLnBrk="1" hangingPunct="1">
              <a:defRPr sz="4781">
                <a:solidFill>
                  <a:srgbClr val="FFFFFF"/>
                </a:solidFill>
                <a:latin typeface="+mn-lt"/>
                <a:ea typeface="+mn-ea"/>
                <a:cs typeface="+mn-cs"/>
                <a:sym typeface="Gill Sans Light"/>
              </a:defRPr>
            </a:lvl3pPr>
            <a:lvl4pPr indent="482186" defTabSz="410751" eaLnBrk="1" hangingPunct="1">
              <a:defRPr sz="4781">
                <a:solidFill>
                  <a:srgbClr val="FFFFFF"/>
                </a:solidFill>
                <a:latin typeface="+mn-lt"/>
                <a:ea typeface="+mn-ea"/>
                <a:cs typeface="+mn-cs"/>
                <a:sym typeface="Gill Sans Light"/>
              </a:defRPr>
            </a:lvl4pPr>
            <a:lvl5pPr indent="642915" defTabSz="410751" eaLnBrk="1" hangingPunct="1">
              <a:defRPr sz="4781">
                <a:solidFill>
                  <a:srgbClr val="FFFFFF"/>
                </a:solidFill>
                <a:latin typeface="+mn-lt"/>
                <a:ea typeface="+mn-ea"/>
                <a:cs typeface="+mn-cs"/>
                <a:sym typeface="Gill Sans Light"/>
              </a:defRPr>
            </a:lvl5pPr>
            <a:lvl6pPr indent="803643" defTabSz="410751" eaLnBrk="1" hangingPunct="1">
              <a:defRPr sz="4781">
                <a:solidFill>
                  <a:srgbClr val="FFFFFF"/>
                </a:solidFill>
                <a:latin typeface="+mn-lt"/>
                <a:ea typeface="+mn-ea"/>
                <a:cs typeface="+mn-cs"/>
                <a:sym typeface="Gill Sans Light"/>
              </a:defRPr>
            </a:lvl6pPr>
            <a:lvl7pPr indent="964372" defTabSz="410751" eaLnBrk="1" hangingPunct="1">
              <a:defRPr sz="4781">
                <a:solidFill>
                  <a:srgbClr val="FFFFFF"/>
                </a:solidFill>
                <a:latin typeface="+mn-lt"/>
                <a:ea typeface="+mn-ea"/>
                <a:cs typeface="+mn-cs"/>
                <a:sym typeface="Gill Sans Light"/>
              </a:defRPr>
            </a:lvl7pPr>
            <a:lvl8pPr indent="1125101" defTabSz="410751" eaLnBrk="1" hangingPunct="1">
              <a:defRPr sz="4781">
                <a:solidFill>
                  <a:srgbClr val="FFFFFF"/>
                </a:solidFill>
                <a:latin typeface="+mn-lt"/>
                <a:ea typeface="+mn-ea"/>
                <a:cs typeface="+mn-cs"/>
                <a:sym typeface="Gill Sans Light"/>
              </a:defRPr>
            </a:lvl8pPr>
            <a:lvl9pPr indent="1285829" defTabSz="410751" eaLnBrk="1" hangingPunct="1">
              <a:defRPr sz="4781">
                <a:solidFill>
                  <a:srgbClr val="FFFFFF"/>
                </a:solidFill>
                <a:latin typeface="+mn-lt"/>
                <a:ea typeface="+mn-ea"/>
                <a:cs typeface="+mn-cs"/>
                <a:sym typeface="Gill Sans Light"/>
              </a:defRPr>
            </a:lvl9pPr>
          </a:lstStyle>
          <a:p>
            <a:pPr marL="0" marR="0" lvl="0" indent="0" algn="l" defTabSz="410751" rtl="0" eaLnBrk="1" fontAlgn="auto" latinLnBrk="0" hangingPunct="1">
              <a:lnSpc>
                <a:spcPct val="100000"/>
              </a:lnSpc>
              <a:spcBef>
                <a:spcPts val="0"/>
              </a:spcBef>
              <a:spcAft>
                <a:spcPts val="0"/>
              </a:spcAft>
              <a:buClrTx/>
              <a:buSzTx/>
              <a:buFontTx/>
              <a:buNone/>
              <a:tabLst/>
              <a:defRPr/>
            </a:pPr>
            <a:r>
              <a:rPr kumimoji="0" lang="en-US" sz="2800" b="1" i="0" u="none" strike="noStrike" kern="0" cap="none" spc="0" normalizeH="0" baseline="0" noProof="0">
                <a:ln>
                  <a:noFill/>
                </a:ln>
                <a:solidFill>
                  <a:srgbClr val="002060"/>
                </a:solidFill>
                <a:effectLst/>
                <a:uLnTx/>
                <a:uFillTx/>
                <a:latin typeface="Arial"/>
                <a:cs typeface="Arial"/>
                <a:sym typeface="Gill Sans Light"/>
              </a:rPr>
              <a:t>Fault Injection Attacks Overview</a:t>
            </a:r>
          </a:p>
        </p:txBody>
      </p:sp>
      <p:graphicFrame>
        <p:nvGraphicFramePr>
          <p:cNvPr id="7" name="Diagram 6">
            <a:extLst>
              <a:ext uri="{FF2B5EF4-FFF2-40B4-BE49-F238E27FC236}">
                <a16:creationId xmlns:a16="http://schemas.microsoft.com/office/drawing/2014/main" id="{E3DB1156-33C3-C4D1-A0F5-C0ABA77D285D}"/>
              </a:ext>
            </a:extLst>
          </p:cNvPr>
          <p:cNvGraphicFramePr/>
          <p:nvPr>
            <p:extLst>
              <p:ext uri="{D42A27DB-BD31-4B8C-83A1-F6EECF244321}">
                <p14:modId xmlns:p14="http://schemas.microsoft.com/office/powerpoint/2010/main" val="3607730821"/>
              </p:ext>
            </p:extLst>
          </p:nvPr>
        </p:nvGraphicFramePr>
        <p:xfrm>
          <a:off x="237067" y="245661"/>
          <a:ext cx="11717866" cy="565303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 name="Content Placeholder 20" descr="A blue and white logo&#10;&#10;Description automatically generated">
            <a:extLst>
              <a:ext uri="{FF2B5EF4-FFF2-40B4-BE49-F238E27FC236}">
                <a16:creationId xmlns:a16="http://schemas.microsoft.com/office/drawing/2014/main" id="{4B9531AE-F463-F13E-5A5E-D3487D110B53}"/>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1125200" y="0"/>
            <a:ext cx="1037844" cy="633498"/>
          </a:xfrm>
          <a:prstGeom prst="rect">
            <a:avLst/>
          </a:prstGeom>
        </p:spPr>
      </p:pic>
      <p:sp>
        <p:nvSpPr>
          <p:cNvPr id="3" name="TextBox 2">
            <a:extLst>
              <a:ext uri="{FF2B5EF4-FFF2-40B4-BE49-F238E27FC236}">
                <a16:creationId xmlns:a16="http://schemas.microsoft.com/office/drawing/2014/main" id="{EAF41806-E480-FE89-37B7-B2128531D1C0}"/>
              </a:ext>
            </a:extLst>
          </p:cNvPr>
          <p:cNvSpPr txBox="1"/>
          <p:nvPr/>
        </p:nvSpPr>
        <p:spPr>
          <a:xfrm>
            <a:off x="591014" y="5614774"/>
            <a:ext cx="10514481" cy="369332"/>
          </a:xfrm>
          <a:prstGeom prst="rect">
            <a:avLst/>
          </a:prstGeom>
          <a:noFill/>
        </p:spPr>
        <p:txBody>
          <a:bodyPr wrap="none" rtlCol="0">
            <a:spAutoFit/>
          </a:bodyPr>
          <a:lstStyle/>
          <a:p>
            <a:pPr marL="285750" indent="-285750">
              <a:buFont typeface="Arial" panose="020B0604020202020204" pitchFamily="34" charset="0"/>
              <a:buChar char="•"/>
            </a:pPr>
            <a:r>
              <a:rPr lang="en-US">
                <a:latin typeface="Arial" panose="020B0604020202020204" pitchFamily="34" charset="0"/>
                <a:cs typeface="Arial" panose="020B0604020202020204" pitchFamily="34" charset="0"/>
              </a:rPr>
              <a:t>Our work focuses on </a:t>
            </a:r>
            <a:r>
              <a:rPr lang="en-US" u="sng">
                <a:latin typeface="Arial" panose="020B0604020202020204" pitchFamily="34" charset="0"/>
                <a:cs typeface="Arial" panose="020B0604020202020204" pitchFamily="34" charset="0"/>
              </a:rPr>
              <a:t>Laser Fault Injection Attacks</a:t>
            </a:r>
            <a:r>
              <a:rPr lang="en-US" i="1">
                <a:latin typeface="Arial" panose="020B0604020202020204" pitchFamily="34" charset="0"/>
                <a:cs typeface="Arial" panose="020B0604020202020204" pitchFamily="34" charset="0"/>
              </a:rPr>
              <a:t> </a:t>
            </a:r>
            <a:r>
              <a:rPr lang="en-US">
                <a:latin typeface="Arial" panose="020B0604020202020204" pitchFamily="34" charset="0"/>
                <a:cs typeface="Arial" panose="020B0604020202020204" pitchFamily="34" charset="0"/>
              </a:rPr>
              <a:t>which aim to cause a bit-flip at critical locations. </a:t>
            </a:r>
          </a:p>
        </p:txBody>
      </p:sp>
    </p:spTree>
    <p:extLst>
      <p:ext uri="{BB962C8B-B14F-4D97-AF65-F5344CB8AC3E}">
        <p14:creationId xmlns:p14="http://schemas.microsoft.com/office/powerpoint/2010/main" val="1023290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E9C740-D577-6B6E-1D7B-8D8301F87DF3}"/>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47B0E22F-7060-2824-4F9E-79A81400BFE4}"/>
              </a:ext>
            </a:extLst>
          </p:cNvPr>
          <p:cNvSpPr>
            <a:spLocks noGrp="1"/>
          </p:cNvSpPr>
          <p:nvPr>
            <p:ph type="body" idx="1"/>
          </p:nvPr>
        </p:nvSpPr>
        <p:spPr>
          <a:xfrm>
            <a:off x="227121" y="521926"/>
            <a:ext cx="11537339" cy="4750905"/>
          </a:xfrm>
        </p:spPr>
        <p:txBody>
          <a:bodyPr/>
          <a:lstStyle/>
          <a:p>
            <a:pPr marL="342900" indent="-342900">
              <a:buFont typeface="Arial" panose="020B0604020202020204" pitchFamily="34" charset="0"/>
              <a:buChar char="•"/>
            </a:pPr>
            <a:r>
              <a:rPr lang="en-US">
                <a:solidFill>
                  <a:schemeClr val="tx1"/>
                </a:solidFill>
                <a:latin typeface="Arial" panose="020B0604020202020204" pitchFamily="34" charset="0"/>
                <a:cs typeface="Arial" panose="020B0604020202020204" pitchFamily="34" charset="0"/>
              </a:rPr>
              <a:t>An adversary’s objective is to tamper with security-critical locations and violate security properties</a:t>
            </a:r>
          </a:p>
          <a:p>
            <a:pPr marL="342900" indent="-342900">
              <a:buFont typeface="Arial" panose="020B0604020202020204" pitchFamily="34" charset="0"/>
              <a:buChar char="•"/>
            </a:pPr>
            <a:r>
              <a:rPr lang="en-US">
                <a:solidFill>
                  <a:schemeClr val="tx1"/>
                </a:solidFill>
                <a:latin typeface="Arial" panose="020B0604020202020204" pitchFamily="34" charset="0"/>
                <a:cs typeface="Arial" panose="020B0604020202020204" pitchFamily="34" charset="0"/>
              </a:rPr>
              <a:t>Grey box attack model </a:t>
            </a:r>
          </a:p>
          <a:p>
            <a:pPr marL="342900" indent="-342900">
              <a:buFont typeface="Arial" panose="020B0604020202020204" pitchFamily="34" charset="0"/>
              <a:buChar char="•"/>
            </a:pPr>
            <a:r>
              <a:rPr lang="en-US">
                <a:solidFill>
                  <a:schemeClr val="tx1"/>
                </a:solidFill>
                <a:latin typeface="Arial" panose="020B0604020202020204" pitchFamily="34" charset="0"/>
                <a:cs typeface="Arial" panose="020B0604020202020204" pitchFamily="34" charset="0"/>
              </a:rPr>
              <a:t>Require physical access to the target device</a:t>
            </a:r>
          </a:p>
          <a:p>
            <a:pPr marL="342900" indent="-342900">
              <a:buFont typeface="Arial" panose="020B0604020202020204" pitchFamily="34" charset="0"/>
              <a:buChar char="•"/>
            </a:pPr>
            <a:r>
              <a:rPr lang="en-US">
                <a:solidFill>
                  <a:schemeClr val="tx1"/>
                </a:solidFill>
                <a:latin typeface="Arial" panose="020B0604020202020204" pitchFamily="34" charset="0"/>
                <a:cs typeface="Arial" panose="020B0604020202020204" pitchFamily="34" charset="0"/>
              </a:rPr>
              <a:t>Non-invasive or semi-invasive(backside polishing) fault injection</a:t>
            </a:r>
          </a:p>
          <a:p>
            <a:pPr marL="342900" indent="-342900">
              <a:buFont typeface="Arial" panose="020B0604020202020204" pitchFamily="34" charset="0"/>
              <a:buChar char="•"/>
            </a:pPr>
            <a:r>
              <a:rPr lang="en-US">
                <a:solidFill>
                  <a:schemeClr val="tx1"/>
                </a:solidFill>
                <a:latin typeface="Arial" panose="020B0604020202020204" pitchFamily="34" charset="0"/>
                <a:cs typeface="Arial" panose="020B0604020202020204" pitchFamily="34" charset="0"/>
              </a:rPr>
              <a:t>Attacker has access to certain optical/opto-electrical setup- </a:t>
            </a:r>
          </a:p>
          <a:p>
            <a:pPr marL="800100" lvl="1" indent="-342900">
              <a:buFont typeface="Arial" panose="020B0604020202020204" pitchFamily="34" charset="0"/>
              <a:buChar char="•"/>
            </a:pPr>
            <a:r>
              <a:rPr lang="en-US">
                <a:solidFill>
                  <a:schemeClr val="tx1"/>
                </a:solidFill>
                <a:latin typeface="Arial" panose="020B0604020202020204" pitchFamily="34" charset="0"/>
                <a:cs typeface="Arial" panose="020B0604020202020204" pitchFamily="34" charset="0"/>
              </a:rPr>
              <a:t>Laser source, ex: Diode laser</a:t>
            </a:r>
          </a:p>
          <a:p>
            <a:pPr marL="800100" lvl="1" indent="-342900">
              <a:buFont typeface="Arial" panose="020B0604020202020204" pitchFamily="34" charset="0"/>
              <a:buChar char="•"/>
            </a:pPr>
            <a:r>
              <a:rPr lang="en-US">
                <a:solidFill>
                  <a:schemeClr val="tx1"/>
                </a:solidFill>
                <a:latin typeface="Arial" panose="020B0604020202020204" pitchFamily="34" charset="0"/>
                <a:cs typeface="Arial" panose="020B0604020202020204" pitchFamily="34" charset="0"/>
              </a:rPr>
              <a:t>Optical source, ex: Flash gun</a:t>
            </a:r>
          </a:p>
          <a:p>
            <a:pPr marL="800100" lvl="1" indent="-342900">
              <a:buFont typeface="Arial" panose="020B0604020202020204" pitchFamily="34" charset="0"/>
              <a:buChar char="•"/>
            </a:pPr>
            <a:r>
              <a:rPr lang="en-US">
                <a:solidFill>
                  <a:schemeClr val="tx1"/>
                </a:solidFill>
                <a:latin typeface="Arial" panose="020B0604020202020204" pitchFamily="34" charset="0"/>
                <a:cs typeface="Arial" panose="020B0604020202020204" pitchFamily="34" charset="0"/>
              </a:rPr>
              <a:t>Measurement tools, ex: PC, oscilloscope etc.</a:t>
            </a:r>
          </a:p>
          <a:p>
            <a:pPr marL="800100" lvl="1" indent="-342900">
              <a:buFont typeface="Arial" panose="020B0604020202020204" pitchFamily="34" charset="0"/>
              <a:buChar char="•"/>
            </a:pPr>
            <a:endParaRPr lang="en-US">
              <a:solidFill>
                <a:schemeClr val="tx1"/>
              </a:solidFill>
              <a:latin typeface="Arial" panose="020B0604020202020204" pitchFamily="34" charset="0"/>
              <a:cs typeface="Arial" panose="020B0604020202020204" pitchFamily="34" charset="0"/>
            </a:endParaRPr>
          </a:p>
          <a:p>
            <a:endParaRPr lang="en-US">
              <a:solidFill>
                <a:schemeClr val="tx1"/>
              </a:solidFill>
            </a:endParaRPr>
          </a:p>
        </p:txBody>
      </p:sp>
      <p:sp>
        <p:nvSpPr>
          <p:cNvPr id="2" name="Title 1">
            <a:extLst>
              <a:ext uri="{FF2B5EF4-FFF2-40B4-BE49-F238E27FC236}">
                <a16:creationId xmlns:a16="http://schemas.microsoft.com/office/drawing/2014/main" id="{51A6219F-81D0-1158-71FE-06C8A40A5EA7}"/>
              </a:ext>
            </a:extLst>
          </p:cNvPr>
          <p:cNvSpPr>
            <a:spLocks noGrp="1"/>
          </p:cNvSpPr>
          <p:nvPr>
            <p:ph type="title"/>
          </p:nvPr>
        </p:nvSpPr>
        <p:spPr>
          <a:xfrm>
            <a:off x="699952" y="145665"/>
            <a:ext cx="9508929" cy="752523"/>
          </a:xfrm>
        </p:spPr>
        <p:txBody>
          <a:bodyPr/>
          <a:lstStyle/>
          <a:p>
            <a:r>
              <a:rPr lang="en-US" sz="2800" cap="none">
                <a:solidFill>
                  <a:srgbClr val="002060"/>
                </a:solidFill>
                <a:latin typeface="Arial" panose="020B0604020202020204" pitchFamily="34" charset="0"/>
                <a:cs typeface="Arial" panose="020B0604020202020204" pitchFamily="34" charset="0"/>
              </a:rPr>
              <a:t>Threat Model And Assumptions</a:t>
            </a:r>
          </a:p>
        </p:txBody>
      </p:sp>
      <p:pic>
        <p:nvPicPr>
          <p:cNvPr id="5" name="Content Placeholder 20" descr="A blue and white logo&#10;&#10;Description automatically generated">
            <a:extLst>
              <a:ext uri="{FF2B5EF4-FFF2-40B4-BE49-F238E27FC236}">
                <a16:creationId xmlns:a16="http://schemas.microsoft.com/office/drawing/2014/main" id="{1AE4FCFE-F137-5F07-A37D-26E9C3C35B5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125200" y="0"/>
            <a:ext cx="1037844" cy="633498"/>
          </a:xfrm>
          <a:prstGeom prst="rect">
            <a:avLst/>
          </a:prstGeom>
        </p:spPr>
      </p:pic>
    </p:spTree>
    <p:extLst>
      <p:ext uri="{BB962C8B-B14F-4D97-AF65-F5344CB8AC3E}">
        <p14:creationId xmlns:p14="http://schemas.microsoft.com/office/powerpoint/2010/main" val="30538728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3F53BB-0E12-5429-C14D-6D9111F44F3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D9973BC-F1F1-8116-546D-90AC9E983385}"/>
              </a:ext>
            </a:extLst>
          </p:cNvPr>
          <p:cNvSpPr>
            <a:spLocks noGrp="1"/>
          </p:cNvSpPr>
          <p:nvPr>
            <p:ph type="title"/>
          </p:nvPr>
        </p:nvSpPr>
        <p:spPr>
          <a:xfrm>
            <a:off x="841802" y="12699"/>
            <a:ext cx="9763008" cy="649981"/>
          </a:xfrm>
        </p:spPr>
        <p:txBody>
          <a:bodyPr>
            <a:normAutofit fontScale="90000"/>
          </a:bodyPr>
          <a:lstStyle/>
          <a:p>
            <a:pPr algn="l"/>
            <a:r>
              <a:rPr lang="en-US" sz="2800">
                <a:solidFill>
                  <a:srgbClr val="002060"/>
                </a:solidFill>
                <a:latin typeface="Arial" panose="020B0604020202020204" pitchFamily="34" charset="0"/>
                <a:cs typeface="Arial" panose="020B0604020202020204" pitchFamily="34" charset="0"/>
              </a:rPr>
              <a:t>Proposed Workflow – Physical Hardening at Compilation</a:t>
            </a:r>
          </a:p>
        </p:txBody>
      </p:sp>
      <p:sp>
        <p:nvSpPr>
          <p:cNvPr id="15" name="Content Placeholder 2">
            <a:extLst>
              <a:ext uri="{FF2B5EF4-FFF2-40B4-BE49-F238E27FC236}">
                <a16:creationId xmlns:a16="http://schemas.microsoft.com/office/drawing/2014/main" id="{F1C99DAB-98C0-EE09-3FF1-BFA9EF69F429}"/>
              </a:ext>
            </a:extLst>
          </p:cNvPr>
          <p:cNvSpPr>
            <a:spLocks noGrp="1"/>
          </p:cNvSpPr>
          <p:nvPr>
            <p:ph idx="1"/>
          </p:nvPr>
        </p:nvSpPr>
        <p:spPr>
          <a:xfrm>
            <a:off x="23417" y="1135474"/>
            <a:ext cx="6072583" cy="4908371"/>
          </a:xfrm>
        </p:spPr>
        <p:txBody>
          <a:bodyPr>
            <a:normAutofit lnSpcReduction="10000"/>
          </a:bodyPr>
          <a:lstStyle/>
          <a:p>
            <a:pPr marL="400050" indent="-177800">
              <a:lnSpc>
                <a:spcPct val="120000"/>
              </a:lnSpc>
              <a:spcBef>
                <a:spcPts val="0"/>
              </a:spcBef>
              <a:buFont typeface="Arial" panose="020B0604020202020204" pitchFamily="34" charset="0"/>
              <a:buChar char="•"/>
            </a:pPr>
            <a:r>
              <a:rPr lang="en-US" altLang="zh-CN" sz="2000" b="1" u="sng">
                <a:latin typeface="Arial" charset="0"/>
                <a:ea typeface="Arial" charset="0"/>
                <a:cs typeface="Arial" charset="0"/>
              </a:rPr>
              <a:t>Highlights of our proposed workflow</a:t>
            </a:r>
            <a:r>
              <a:rPr lang="en-US" altLang="zh-CN" sz="2000" b="1">
                <a:latin typeface="Arial" charset="0"/>
                <a:ea typeface="Arial" charset="0"/>
                <a:cs typeface="Arial" charset="0"/>
              </a:rPr>
              <a:t> </a:t>
            </a:r>
            <a:endParaRPr lang="en-US" altLang="zh-CN" sz="2000" b="1" u="sng">
              <a:latin typeface="Arial" charset="0"/>
              <a:ea typeface="Arial" charset="0"/>
              <a:cs typeface="Arial" charset="0"/>
            </a:endParaRPr>
          </a:p>
          <a:p>
            <a:pPr marL="747713" lvl="1" indent="-212725">
              <a:lnSpc>
                <a:spcPct val="120000"/>
              </a:lnSpc>
              <a:spcBef>
                <a:spcPts val="0"/>
              </a:spcBef>
              <a:buFont typeface="Arial" panose="020B0604020202020204" pitchFamily="34" charset="0"/>
              <a:buChar char="•"/>
            </a:pPr>
            <a:r>
              <a:rPr lang="en-US" altLang="zh-CN" sz="1800" u="sng">
                <a:latin typeface="Arial" charset="0"/>
                <a:ea typeface="Arial" charset="0"/>
                <a:cs typeface="Arial" charset="0"/>
              </a:rPr>
              <a:t>Fast and Powerful</a:t>
            </a:r>
            <a:r>
              <a:rPr lang="en-US" altLang="zh-CN" sz="1800">
                <a:latin typeface="Arial" charset="0"/>
                <a:ea typeface="Arial" charset="0"/>
                <a:cs typeface="Arial" charset="0"/>
              </a:rPr>
              <a:t> : </a:t>
            </a:r>
            <a:r>
              <a:rPr lang="en-US" altLang="zh-CN" sz="1800" b="0">
                <a:latin typeface="Arial" charset="0"/>
                <a:ea typeface="Arial" charset="0"/>
                <a:cs typeface="Arial" charset="0"/>
              </a:rPr>
              <a:t>Addressing physical threats during code compilation is </a:t>
            </a:r>
            <a:r>
              <a:rPr lang="en-US" altLang="zh-CN" sz="1800" b="0" i="1">
                <a:latin typeface="Arial" charset="0"/>
                <a:ea typeface="Arial" charset="0"/>
                <a:cs typeface="Arial" charset="0"/>
              </a:rPr>
              <a:t>fast and powerful</a:t>
            </a:r>
            <a:r>
              <a:rPr lang="en-US" altLang="zh-CN" sz="1800" i="1">
                <a:latin typeface="Arial" charset="0"/>
                <a:ea typeface="Arial" charset="0"/>
                <a:cs typeface="Arial" charset="0"/>
              </a:rPr>
              <a:t> </a:t>
            </a:r>
            <a:r>
              <a:rPr lang="en-US" altLang="zh-CN" sz="1800">
                <a:latin typeface="Arial" charset="0"/>
                <a:ea typeface="Arial" charset="0"/>
                <a:cs typeface="Arial" charset="0"/>
              </a:rPr>
              <a:t>because compiler links the hardware and software. </a:t>
            </a:r>
          </a:p>
          <a:p>
            <a:pPr marL="747713" lvl="1" indent="-212725">
              <a:lnSpc>
                <a:spcPct val="120000"/>
              </a:lnSpc>
              <a:spcBef>
                <a:spcPts val="0"/>
              </a:spcBef>
              <a:buFont typeface="Arial" panose="020B0604020202020204" pitchFamily="34" charset="0"/>
              <a:buChar char="•"/>
            </a:pPr>
            <a:r>
              <a:rPr lang="en-US" altLang="zh-CN" sz="1800" u="sng">
                <a:latin typeface="Arial" charset="0"/>
                <a:ea typeface="Arial" charset="0"/>
                <a:cs typeface="Arial" charset="0"/>
              </a:rPr>
              <a:t>Scalable and Cost effective</a:t>
            </a:r>
            <a:r>
              <a:rPr lang="en-US" altLang="zh-CN" sz="1800">
                <a:latin typeface="Arial" charset="0"/>
                <a:ea typeface="Arial" charset="0"/>
                <a:cs typeface="Arial" charset="0"/>
              </a:rPr>
              <a:t> : When physical vulnerabilities are discovered post-silicon stage, their hardening can be added to our framework, saving expensive chip callbacks. </a:t>
            </a:r>
            <a:endParaRPr lang="en-US" altLang="zh-CN" sz="1800" b="0">
              <a:latin typeface="Arial" charset="0"/>
              <a:ea typeface="Arial" charset="0"/>
              <a:cs typeface="Arial" charset="0"/>
            </a:endParaRPr>
          </a:p>
          <a:p>
            <a:pPr marL="534988" lvl="1" indent="0">
              <a:lnSpc>
                <a:spcPct val="120000"/>
              </a:lnSpc>
              <a:spcBef>
                <a:spcPts val="0"/>
              </a:spcBef>
              <a:buNone/>
            </a:pPr>
            <a:endParaRPr lang="en-US" altLang="zh-CN" sz="1800">
              <a:latin typeface="Arial" charset="0"/>
              <a:ea typeface="Arial" charset="0"/>
              <a:cs typeface="Arial" charset="0"/>
            </a:endParaRPr>
          </a:p>
          <a:p>
            <a:pPr marL="400050" indent="-177800">
              <a:lnSpc>
                <a:spcPct val="120000"/>
              </a:lnSpc>
              <a:spcBef>
                <a:spcPts val="0"/>
              </a:spcBef>
              <a:buFont typeface="Arial" panose="020B0604020202020204" pitchFamily="34" charset="0"/>
              <a:buChar char="•"/>
            </a:pPr>
            <a:r>
              <a:rPr lang="en-US" altLang="zh-CN" sz="2000" b="1" u="sng">
                <a:latin typeface="Arial" charset="0"/>
                <a:ea typeface="Arial" charset="0"/>
                <a:cs typeface="Arial" charset="0"/>
              </a:rPr>
              <a:t>Objectives</a:t>
            </a:r>
          </a:p>
          <a:p>
            <a:pPr marL="877888" lvl="1" indent="-342900">
              <a:lnSpc>
                <a:spcPct val="120000"/>
              </a:lnSpc>
              <a:spcBef>
                <a:spcPts val="0"/>
              </a:spcBef>
              <a:buFont typeface="+mj-lt"/>
              <a:buAutoNum type="arabicPeriod"/>
            </a:pPr>
            <a:r>
              <a:rPr lang="en-US" altLang="zh-CN" sz="1800" b="0">
                <a:latin typeface="Arial" charset="0"/>
                <a:ea typeface="Arial" charset="0"/>
                <a:cs typeface="Arial" charset="0"/>
              </a:rPr>
              <a:t>Effective physical modeling of Fault Injection Attacks to make the compiler physically-aware</a:t>
            </a:r>
          </a:p>
          <a:p>
            <a:pPr marL="877888" lvl="1" indent="-342900">
              <a:lnSpc>
                <a:spcPct val="120000"/>
              </a:lnSpc>
              <a:spcBef>
                <a:spcPts val="0"/>
              </a:spcBef>
              <a:buFont typeface="+mj-lt"/>
              <a:buAutoNum type="arabicPeriod"/>
            </a:pPr>
            <a:r>
              <a:rPr lang="en-US" sz="1800" b="0" i="0">
                <a:solidFill>
                  <a:srgbClr val="000000"/>
                </a:solidFill>
                <a:effectLst/>
                <a:latin typeface="Arial" panose="020B0604020202020204" pitchFamily="34" charset="0"/>
                <a:cs typeface="Arial" panose="020B0604020202020204" pitchFamily="34" charset="0"/>
              </a:rPr>
              <a:t>To implement and demonstrate </a:t>
            </a:r>
            <a:r>
              <a:rPr lang="en-US" sz="1800">
                <a:solidFill>
                  <a:srgbClr val="000000"/>
                </a:solidFill>
                <a:latin typeface="Arial" panose="020B0604020202020204" pitchFamily="34" charset="0"/>
                <a:cs typeface="Arial" panose="020B0604020202020204" pitchFamily="34" charset="0"/>
              </a:rPr>
              <a:t>P</a:t>
            </a:r>
            <a:r>
              <a:rPr lang="en-US" sz="1800" b="0" i="0">
                <a:solidFill>
                  <a:srgbClr val="000000"/>
                </a:solidFill>
                <a:effectLst/>
                <a:latin typeface="Arial" panose="020B0604020202020204" pitchFamily="34" charset="0"/>
                <a:cs typeface="Arial" panose="020B0604020202020204" pitchFamily="34" charset="0"/>
              </a:rPr>
              <a:t>hysical </a:t>
            </a:r>
            <a:r>
              <a:rPr lang="en-US" sz="1800">
                <a:solidFill>
                  <a:srgbClr val="000000"/>
                </a:solidFill>
                <a:latin typeface="Arial" panose="020B0604020202020204" pitchFamily="34" charset="0"/>
                <a:cs typeface="Arial" panose="020B0604020202020204" pitchFamily="34" charset="0"/>
              </a:rPr>
              <a:t>H</a:t>
            </a:r>
            <a:r>
              <a:rPr lang="en-US" sz="1800" b="0" i="0">
                <a:solidFill>
                  <a:srgbClr val="000000"/>
                </a:solidFill>
                <a:effectLst/>
                <a:latin typeface="Arial" panose="020B0604020202020204" pitchFamily="34" charset="0"/>
                <a:cs typeface="Arial" panose="020B0604020202020204" pitchFamily="34" charset="0"/>
              </a:rPr>
              <a:t>ardening </a:t>
            </a:r>
            <a:r>
              <a:rPr lang="en-US" sz="1800">
                <a:solidFill>
                  <a:srgbClr val="000000"/>
                </a:solidFill>
                <a:latin typeface="Arial" panose="020B0604020202020204" pitchFamily="34" charset="0"/>
                <a:cs typeface="Arial" panose="020B0604020202020204" pitchFamily="34" charset="0"/>
              </a:rPr>
              <a:t>during compilation</a:t>
            </a:r>
            <a:r>
              <a:rPr lang="en-US" sz="1800" b="0" i="0">
                <a:solidFill>
                  <a:srgbClr val="000000"/>
                </a:solidFill>
                <a:effectLst/>
                <a:latin typeface="Arial" panose="020B0604020202020204" pitchFamily="34" charset="0"/>
                <a:cs typeface="Arial" panose="020B0604020202020204" pitchFamily="34" charset="0"/>
              </a:rPr>
              <a:t> against Fault Injection Attacks</a:t>
            </a:r>
            <a:endParaRPr lang="en-US" altLang="zh-CN" sz="1800">
              <a:latin typeface="Arial" panose="020B0604020202020204" pitchFamily="34" charset="0"/>
              <a:ea typeface="Arial" charset="0"/>
              <a:cs typeface="Arial" panose="020B0604020202020204" pitchFamily="34" charset="0"/>
            </a:endParaRPr>
          </a:p>
        </p:txBody>
      </p:sp>
      <p:sp>
        <p:nvSpPr>
          <p:cNvPr id="4" name="TextBox 3">
            <a:extLst>
              <a:ext uri="{FF2B5EF4-FFF2-40B4-BE49-F238E27FC236}">
                <a16:creationId xmlns:a16="http://schemas.microsoft.com/office/drawing/2014/main" id="{CA16917F-894D-4F82-BDDE-988580945121}"/>
              </a:ext>
            </a:extLst>
          </p:cNvPr>
          <p:cNvSpPr txBox="1"/>
          <p:nvPr/>
        </p:nvSpPr>
        <p:spPr>
          <a:xfrm>
            <a:off x="5778770" y="5967966"/>
            <a:ext cx="6072583" cy="52322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pPr algn="ctr"/>
            <a:r>
              <a:rPr lang="en-US" sz="1400" b="1" u="sng">
                <a:latin typeface="Arial" charset="0"/>
                <a:cs typeface="Arial" charset="0"/>
                <a:sym typeface="Gill Sans Light"/>
              </a:rPr>
              <a:t>Software Hardening against Physical Attacks </a:t>
            </a:r>
            <a:br>
              <a:rPr lang="en-US" sz="1400" b="1" u="sng">
                <a:latin typeface="Arial" charset="0"/>
                <a:cs typeface="Arial" charset="0"/>
                <a:sym typeface="Gill Sans Light"/>
              </a:rPr>
            </a:br>
            <a:r>
              <a:rPr lang="en-US" sz="1400" b="1" u="sng">
                <a:latin typeface="Arial" charset="0"/>
                <a:cs typeface="Arial" charset="0"/>
                <a:sym typeface="Gill Sans Light"/>
              </a:rPr>
              <a:t>at Compilation</a:t>
            </a:r>
          </a:p>
        </p:txBody>
      </p:sp>
      <p:grpSp>
        <p:nvGrpSpPr>
          <p:cNvPr id="3" name="Group 2">
            <a:extLst>
              <a:ext uri="{FF2B5EF4-FFF2-40B4-BE49-F238E27FC236}">
                <a16:creationId xmlns:a16="http://schemas.microsoft.com/office/drawing/2014/main" id="{0CCEAB17-7F65-EBC6-5DFD-A3C7D948BF7A}"/>
              </a:ext>
            </a:extLst>
          </p:cNvPr>
          <p:cNvGrpSpPr/>
          <p:nvPr/>
        </p:nvGrpSpPr>
        <p:grpSpPr>
          <a:xfrm>
            <a:off x="6096000" y="814155"/>
            <a:ext cx="5438124" cy="5031836"/>
            <a:chOff x="5762625" y="915811"/>
            <a:chExt cx="5923899" cy="5189965"/>
          </a:xfrm>
        </p:grpSpPr>
        <p:pic>
          <p:nvPicPr>
            <p:cNvPr id="2054" name="Picture 6">
              <a:extLst>
                <a:ext uri="{FF2B5EF4-FFF2-40B4-BE49-F238E27FC236}">
                  <a16:creationId xmlns:a16="http://schemas.microsoft.com/office/drawing/2014/main" id="{9CFD2FC2-6285-F433-6F78-81426E33AF8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62625" y="915811"/>
              <a:ext cx="5923899" cy="5189965"/>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Connector 4">
              <a:extLst>
                <a:ext uri="{FF2B5EF4-FFF2-40B4-BE49-F238E27FC236}">
                  <a16:creationId xmlns:a16="http://schemas.microsoft.com/office/drawing/2014/main" id="{99D2B17F-9017-B243-5586-92E99381A098}"/>
                </a:ext>
              </a:extLst>
            </p:cNvPr>
            <p:cNvCxnSpPr/>
            <p:nvPr/>
          </p:nvCxnSpPr>
          <p:spPr>
            <a:xfrm>
              <a:off x="9188578" y="2878658"/>
              <a:ext cx="1339913" cy="0"/>
            </a:xfrm>
            <a:prstGeom prst="line">
              <a:avLst/>
            </a:prstGeom>
            <a:noFill/>
            <a:ln w="19050" cap="flat">
              <a:solidFill>
                <a:schemeClr val="tx1">
                  <a:lumMod val="50000"/>
                  <a:lumOff val="50000"/>
                </a:schemeClr>
              </a:solidFill>
              <a:prstDash val="solid"/>
              <a:miter lim="400000"/>
            </a:ln>
            <a:effectLst/>
          </p:spPr>
          <p:style>
            <a:lnRef idx="0">
              <a:scrgbClr r="0" g="0" b="0"/>
            </a:lnRef>
            <a:fillRef idx="0">
              <a:scrgbClr r="0" g="0" b="0"/>
            </a:fillRef>
            <a:effectRef idx="0">
              <a:scrgbClr r="0" g="0" b="0"/>
            </a:effectRef>
            <a:fontRef idx="none"/>
          </p:style>
        </p:cxnSp>
      </p:grpSp>
      <p:pic>
        <p:nvPicPr>
          <p:cNvPr id="6" name="Content Placeholder 20" descr="A blue and white logo&#10;&#10;Description automatically generated">
            <a:extLst>
              <a:ext uri="{FF2B5EF4-FFF2-40B4-BE49-F238E27FC236}">
                <a16:creationId xmlns:a16="http://schemas.microsoft.com/office/drawing/2014/main" id="{9488273E-7593-32C0-3E6B-2B5A556A2EE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125200" y="0"/>
            <a:ext cx="1037844" cy="633498"/>
          </a:xfrm>
          <a:prstGeom prst="rect">
            <a:avLst/>
          </a:prstGeom>
        </p:spPr>
      </p:pic>
      <p:sp>
        <p:nvSpPr>
          <p:cNvPr id="7" name="TextBox 6">
            <a:extLst>
              <a:ext uri="{FF2B5EF4-FFF2-40B4-BE49-F238E27FC236}">
                <a16:creationId xmlns:a16="http://schemas.microsoft.com/office/drawing/2014/main" id="{3DC3150E-2BA4-2C6D-F8E4-6B8418320EEF}"/>
              </a:ext>
            </a:extLst>
          </p:cNvPr>
          <p:cNvSpPr txBox="1"/>
          <p:nvPr/>
        </p:nvSpPr>
        <p:spPr>
          <a:xfrm>
            <a:off x="10221801" y="1123354"/>
            <a:ext cx="1148070" cy="461665"/>
          </a:xfrm>
          <a:prstGeom prst="rect">
            <a:avLst/>
          </a:prstGeom>
          <a:solidFill>
            <a:schemeClr val="bg1"/>
          </a:solidFill>
        </p:spPr>
        <p:txBody>
          <a:bodyPr wrap="none" rtlCol="0">
            <a:spAutoFit/>
          </a:bodyPr>
          <a:lstStyle/>
          <a:p>
            <a:pPr algn="ctr"/>
            <a:r>
              <a:rPr lang="en-US" sz="1200">
                <a:latin typeface="Arial" panose="020B0604020202020204" pitchFamily="34" charset="0"/>
                <a:cs typeface="Arial" panose="020B0604020202020204" pitchFamily="34" charset="0"/>
              </a:rPr>
              <a:t>Fault-Injection</a:t>
            </a:r>
            <a:br>
              <a:rPr lang="en-US" sz="1200">
                <a:latin typeface="Arial" panose="020B0604020202020204" pitchFamily="34" charset="0"/>
                <a:cs typeface="Arial" panose="020B0604020202020204" pitchFamily="34" charset="0"/>
              </a:rPr>
            </a:br>
            <a:r>
              <a:rPr lang="en-US" sz="1200">
                <a:latin typeface="Arial" panose="020B0604020202020204" pitchFamily="34" charset="0"/>
                <a:cs typeface="Arial" panose="020B0604020202020204" pitchFamily="34" charset="0"/>
              </a:rPr>
              <a:t>Attacks</a:t>
            </a:r>
          </a:p>
        </p:txBody>
      </p:sp>
    </p:spTree>
    <p:extLst>
      <p:ext uri="{BB962C8B-B14F-4D97-AF65-F5344CB8AC3E}">
        <p14:creationId xmlns:p14="http://schemas.microsoft.com/office/powerpoint/2010/main" val="11191691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E60DB278-B46B-2B9F-04EC-3CC3E8633319}"/>
            </a:ext>
          </a:extLst>
        </p:cNvPr>
        <p:cNvGrpSpPr/>
        <p:nvPr/>
      </p:nvGrpSpPr>
      <p:grpSpPr>
        <a:xfrm>
          <a:off x="0" y="0"/>
          <a:ext cx="0" cy="0"/>
          <a:chOff x="0" y="0"/>
          <a:chExt cx="0" cy="0"/>
        </a:xfrm>
      </p:grpSpPr>
      <p:pic>
        <p:nvPicPr>
          <p:cNvPr id="2" name="Picture 2" descr="A diagram of a flowchart&#10;&#10;Description automatically generated">
            <a:extLst>
              <a:ext uri="{FF2B5EF4-FFF2-40B4-BE49-F238E27FC236}">
                <a16:creationId xmlns:a16="http://schemas.microsoft.com/office/drawing/2014/main" id="{D6740F88-F435-2EC1-3ED5-D637BAE4366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706330" y="778351"/>
            <a:ext cx="4467615" cy="2723738"/>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DDF0FD4E-C87E-B2FF-9AB0-294AD5A1C7AB}"/>
              </a:ext>
            </a:extLst>
          </p:cNvPr>
          <p:cNvSpPr txBox="1"/>
          <p:nvPr/>
        </p:nvSpPr>
        <p:spPr>
          <a:xfrm>
            <a:off x="2811175" y="3292187"/>
            <a:ext cx="6257924" cy="52322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pPr marL="0" marR="0" indent="0" algn="ctr" defTabSz="457200" rtl="0" fontAlgn="auto" latinLnBrk="1" hangingPunct="0">
              <a:lnSpc>
                <a:spcPct val="100000"/>
              </a:lnSpc>
              <a:spcBef>
                <a:spcPts val="0"/>
              </a:spcBef>
              <a:spcAft>
                <a:spcPts val="0"/>
              </a:spcAft>
              <a:buClrTx/>
              <a:buSzTx/>
              <a:buFontTx/>
              <a:buNone/>
              <a:tabLst/>
            </a:pPr>
            <a:r>
              <a:rPr lang="en-US" sz="1400" b="1">
                <a:latin typeface="Arial" panose="020B0604020202020204" pitchFamily="34" charset="0"/>
                <a:ea typeface="Helvetica"/>
                <a:cs typeface="Arial" panose="020B0604020202020204" pitchFamily="34" charset="0"/>
                <a:sym typeface="Helvetica"/>
              </a:rPr>
              <a:t>Single Event T</a:t>
            </a:r>
            <a:r>
              <a:rPr kumimoji="0" lang="en-US" sz="1400" b="1" i="0" u="none" strike="noStrike" cap="none" spc="0" normalizeH="0" baseline="0">
                <a:ln>
                  <a:noFill/>
                </a:ln>
                <a:effectLst/>
                <a:uFillTx/>
                <a:latin typeface="Arial" panose="020B0604020202020204" pitchFamily="34" charset="0"/>
                <a:ea typeface="Helvetica"/>
                <a:cs typeface="Arial" panose="020B0604020202020204" pitchFamily="34" charset="0"/>
                <a:sym typeface="Helvetica"/>
              </a:rPr>
              <a:t>ransient (SET) faults can be introduced</a:t>
            </a:r>
            <a:br>
              <a:rPr kumimoji="0" lang="en-US" sz="1400" b="1" i="0" u="none" strike="noStrike" cap="none" spc="0" normalizeH="0" baseline="0">
                <a:ln>
                  <a:noFill/>
                </a:ln>
                <a:effectLst/>
                <a:uFillTx/>
                <a:latin typeface="Arial" panose="020B0604020202020204" pitchFamily="34" charset="0"/>
                <a:ea typeface="Helvetica"/>
                <a:cs typeface="Arial" panose="020B0604020202020204" pitchFamily="34" charset="0"/>
                <a:sym typeface="Helvetica"/>
              </a:rPr>
            </a:br>
            <a:r>
              <a:rPr kumimoji="0" lang="en-US" sz="1400" b="1" i="0" u="none" strike="noStrike" cap="none" spc="0" normalizeH="0" baseline="0">
                <a:ln>
                  <a:noFill/>
                </a:ln>
                <a:effectLst/>
                <a:uFillTx/>
                <a:latin typeface="Arial" panose="020B0604020202020204" pitchFamily="34" charset="0"/>
                <a:ea typeface="Helvetica"/>
                <a:cs typeface="Arial" panose="020B0604020202020204" pitchFamily="34" charset="0"/>
                <a:sym typeface="Helvetica"/>
              </a:rPr>
              <a:t>by laser induced photocurrent</a:t>
            </a:r>
          </a:p>
        </p:txBody>
      </p:sp>
      <p:pic>
        <p:nvPicPr>
          <p:cNvPr id="5" name="Content Placeholder 20" descr="A blue and white logo&#10;&#10;Description automatically generated">
            <a:extLst>
              <a:ext uri="{FF2B5EF4-FFF2-40B4-BE49-F238E27FC236}">
                <a16:creationId xmlns:a16="http://schemas.microsoft.com/office/drawing/2014/main" id="{1F17FA51-C061-4086-F69D-391E67500FA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125200" y="0"/>
            <a:ext cx="1037844" cy="633498"/>
          </a:xfrm>
          <a:prstGeom prst="rect">
            <a:avLst/>
          </a:prstGeom>
        </p:spPr>
      </p:pic>
      <p:sp>
        <p:nvSpPr>
          <p:cNvPr id="16" name="Title 1">
            <a:extLst>
              <a:ext uri="{FF2B5EF4-FFF2-40B4-BE49-F238E27FC236}">
                <a16:creationId xmlns:a16="http://schemas.microsoft.com/office/drawing/2014/main" id="{23A55A4E-43E5-3725-6AA8-A81CCA9A25CE}"/>
              </a:ext>
            </a:extLst>
          </p:cNvPr>
          <p:cNvSpPr>
            <a:spLocks noGrp="1"/>
          </p:cNvSpPr>
          <p:nvPr>
            <p:ph type="title"/>
          </p:nvPr>
        </p:nvSpPr>
        <p:spPr>
          <a:xfrm>
            <a:off x="762000" y="98917"/>
            <a:ext cx="9508929" cy="752523"/>
          </a:xfrm>
        </p:spPr>
        <p:txBody>
          <a:bodyPr>
            <a:normAutofit/>
          </a:bodyPr>
          <a:lstStyle/>
          <a:p>
            <a:pPr algn="l"/>
            <a:r>
              <a:rPr lang="en-US" sz="2800" cap="none">
                <a:solidFill>
                  <a:srgbClr val="002060"/>
                </a:solidFill>
                <a:latin typeface="Arial"/>
                <a:cs typeface="Arial"/>
              </a:rPr>
              <a:t>Laser Fault Injection</a:t>
            </a:r>
          </a:p>
        </p:txBody>
      </p:sp>
      <p:pic>
        <p:nvPicPr>
          <p:cNvPr id="9" name="Picture 8">
            <a:extLst>
              <a:ext uri="{FF2B5EF4-FFF2-40B4-BE49-F238E27FC236}">
                <a16:creationId xmlns:a16="http://schemas.microsoft.com/office/drawing/2014/main" id="{7A5D05E6-9405-E587-0971-DC1FC1CCDE09}"/>
              </a:ext>
            </a:extLst>
          </p:cNvPr>
          <p:cNvPicPr>
            <a:picLocks noChangeAspect="1"/>
          </p:cNvPicPr>
          <p:nvPr/>
        </p:nvPicPr>
        <p:blipFill>
          <a:blip r:embed="rId5"/>
          <a:stretch>
            <a:fillRect/>
          </a:stretch>
        </p:blipFill>
        <p:spPr>
          <a:xfrm>
            <a:off x="3497738" y="4022393"/>
            <a:ext cx="5196523" cy="1981112"/>
          </a:xfrm>
          <a:prstGeom prst="rect">
            <a:avLst/>
          </a:prstGeom>
        </p:spPr>
      </p:pic>
      <p:sp>
        <p:nvSpPr>
          <p:cNvPr id="12" name="TextBox 11">
            <a:extLst>
              <a:ext uri="{FF2B5EF4-FFF2-40B4-BE49-F238E27FC236}">
                <a16:creationId xmlns:a16="http://schemas.microsoft.com/office/drawing/2014/main" id="{E5570E26-0C4D-34AE-7AE0-FCECEA374D23}"/>
              </a:ext>
            </a:extLst>
          </p:cNvPr>
          <p:cNvSpPr txBox="1"/>
          <p:nvPr/>
        </p:nvSpPr>
        <p:spPr>
          <a:xfrm>
            <a:off x="4204931" y="6006560"/>
            <a:ext cx="6257924" cy="30777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pPr marL="0" marR="0" indent="0" algn="l" defTabSz="457200" rtl="0" fontAlgn="auto" latinLnBrk="1" hangingPunct="0">
              <a:lnSpc>
                <a:spcPct val="100000"/>
              </a:lnSpc>
              <a:spcBef>
                <a:spcPts val="0"/>
              </a:spcBef>
              <a:spcAft>
                <a:spcPts val="0"/>
              </a:spcAft>
              <a:buClrTx/>
              <a:buSzTx/>
              <a:buFontTx/>
              <a:buNone/>
              <a:tabLst/>
            </a:pPr>
            <a:r>
              <a:rPr lang="en-US" sz="1400" b="1" i="0" u="none" strike="noStrike" baseline="0">
                <a:latin typeface="Arial" panose="020B0604020202020204" pitchFamily="34" charset="0"/>
                <a:cs typeface="Arial" panose="020B0604020202020204" pitchFamily="34" charset="0"/>
              </a:rPr>
              <a:t>Laser causing a single-event upset (SEU)</a:t>
            </a:r>
            <a:endParaRPr kumimoji="0" lang="en-US" sz="1050" b="1" i="0" u="none" strike="noStrike" cap="none" spc="0" normalizeH="0" baseline="0">
              <a:ln>
                <a:noFill/>
              </a:ln>
              <a:effectLst/>
              <a:uFillTx/>
              <a:latin typeface="Arial" panose="020B0604020202020204" pitchFamily="34" charset="0"/>
              <a:ea typeface="Helvetica"/>
              <a:cs typeface="Arial" panose="020B0604020202020204" pitchFamily="34" charset="0"/>
              <a:sym typeface="Helvetica"/>
            </a:endParaRPr>
          </a:p>
        </p:txBody>
      </p:sp>
    </p:spTree>
    <p:extLst>
      <p:ext uri="{BB962C8B-B14F-4D97-AF65-F5344CB8AC3E}">
        <p14:creationId xmlns:p14="http://schemas.microsoft.com/office/powerpoint/2010/main" val="39402943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6CC657-C443-D1BE-C74C-208086847E64}"/>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8818EDD9-E94E-D178-5B76-8D7A08FA92F6}"/>
              </a:ext>
            </a:extLst>
          </p:cNvPr>
          <p:cNvPicPr>
            <a:picLocks noChangeAspect="1"/>
          </p:cNvPicPr>
          <p:nvPr/>
        </p:nvPicPr>
        <p:blipFill>
          <a:blip r:embed="rId3"/>
          <a:stretch>
            <a:fillRect/>
          </a:stretch>
        </p:blipFill>
        <p:spPr>
          <a:xfrm>
            <a:off x="2301017" y="1816281"/>
            <a:ext cx="3443852" cy="832580"/>
          </a:xfrm>
          <a:prstGeom prst="rect">
            <a:avLst/>
          </a:prstGeom>
        </p:spPr>
      </p:pic>
      <p:sp>
        <p:nvSpPr>
          <p:cNvPr id="2" name="Title 1">
            <a:extLst>
              <a:ext uri="{FF2B5EF4-FFF2-40B4-BE49-F238E27FC236}">
                <a16:creationId xmlns:a16="http://schemas.microsoft.com/office/drawing/2014/main" id="{82DD8D51-43C7-4F4E-6398-3D1E4D269A9D}"/>
              </a:ext>
            </a:extLst>
          </p:cNvPr>
          <p:cNvSpPr>
            <a:spLocks noGrp="1"/>
          </p:cNvSpPr>
          <p:nvPr>
            <p:ph type="title"/>
          </p:nvPr>
        </p:nvSpPr>
        <p:spPr>
          <a:xfrm>
            <a:off x="727776" y="27122"/>
            <a:ext cx="9508929" cy="752523"/>
          </a:xfrm>
        </p:spPr>
        <p:txBody>
          <a:bodyPr/>
          <a:lstStyle/>
          <a:p>
            <a:pPr algn="l"/>
            <a:r>
              <a:rPr lang="en-US" sz="2800">
                <a:solidFill>
                  <a:srgbClr val="002060"/>
                </a:solidFill>
                <a:latin typeface="Arial" panose="020B0604020202020204" pitchFamily="34" charset="0"/>
                <a:cs typeface="Arial" panose="020B0604020202020204" pitchFamily="34" charset="0"/>
              </a:rPr>
              <a:t>Physical modeling of Laser Fault Injection</a:t>
            </a:r>
          </a:p>
        </p:txBody>
      </p:sp>
      <p:sp>
        <p:nvSpPr>
          <p:cNvPr id="15" name="Content Placeholder 2">
            <a:extLst>
              <a:ext uri="{FF2B5EF4-FFF2-40B4-BE49-F238E27FC236}">
                <a16:creationId xmlns:a16="http://schemas.microsoft.com/office/drawing/2014/main" id="{11E8FC5D-E8CD-7B2F-390A-21F0F8B85441}"/>
              </a:ext>
            </a:extLst>
          </p:cNvPr>
          <p:cNvSpPr>
            <a:spLocks noGrp="1"/>
          </p:cNvSpPr>
          <p:nvPr>
            <p:ph idx="1"/>
          </p:nvPr>
        </p:nvSpPr>
        <p:spPr>
          <a:xfrm>
            <a:off x="-333559" y="792710"/>
            <a:ext cx="7995760" cy="5638611"/>
          </a:xfrm>
        </p:spPr>
        <p:txBody>
          <a:bodyPr>
            <a:normAutofit/>
          </a:bodyPr>
          <a:lstStyle/>
          <a:p>
            <a:pPr lvl="1">
              <a:lnSpc>
                <a:spcPts val="2500"/>
              </a:lnSpc>
              <a:spcBef>
                <a:spcPts val="0"/>
              </a:spcBef>
              <a:buFont typeface="Arial" panose="020B0604020202020204" pitchFamily="34" charset="0"/>
              <a:buChar char="•"/>
            </a:pPr>
            <a:r>
              <a:rPr lang="en-US" altLang="zh-CN" sz="1800" b="0">
                <a:latin typeface="Arial" charset="0"/>
                <a:ea typeface="Arial" charset="0"/>
                <a:cs typeface="Arial" charset="0"/>
              </a:rPr>
              <a:t>Physical impact of laser can be modeled as extra current sources in SPICE simulations. </a:t>
            </a:r>
          </a:p>
          <a:p>
            <a:pPr lvl="1">
              <a:lnSpc>
                <a:spcPts val="2500"/>
              </a:lnSpc>
              <a:spcBef>
                <a:spcPts val="0"/>
              </a:spcBef>
              <a:buFont typeface="Arial" panose="020B0604020202020204" pitchFamily="34" charset="0"/>
              <a:buChar char="•"/>
            </a:pPr>
            <a:r>
              <a:rPr lang="en-US" altLang="zh-CN" sz="1800">
                <a:latin typeface="Arial" charset="0"/>
                <a:ea typeface="Arial" charset="0"/>
                <a:cs typeface="Arial" charset="0"/>
              </a:rPr>
              <a:t>The induced current </a:t>
            </a:r>
            <a:r>
              <a:rPr lang="en-US" altLang="zh-CN" sz="1800" i="1">
                <a:latin typeface="Arial" charset="0"/>
                <a:ea typeface="Arial" charset="0"/>
                <a:cs typeface="Arial" charset="0"/>
              </a:rPr>
              <a:t>I(t)</a:t>
            </a:r>
            <a:r>
              <a:rPr lang="en-US" altLang="zh-CN" sz="1800" b="0">
                <a:latin typeface="Arial" charset="0"/>
                <a:ea typeface="Arial" charset="0"/>
                <a:cs typeface="Arial" charset="0"/>
              </a:rPr>
              <a:t> can be modeled by the following equation </a:t>
            </a:r>
            <a:r>
              <a:rPr lang="en-US" altLang="zh-CN" sz="1800" b="0">
                <a:latin typeface="Arial" charset="0"/>
                <a:ea typeface="Arial" charset="0"/>
                <a:cs typeface="Arial" charset="0"/>
                <a:hlinkClick r:id="rId4" action="ppaction://hlinksldjump"/>
              </a:rPr>
              <a:t>[11]</a:t>
            </a:r>
            <a:r>
              <a:rPr lang="en-US" altLang="zh-CN" sz="1800" b="0">
                <a:latin typeface="Arial" charset="0"/>
                <a:ea typeface="Arial" charset="0"/>
                <a:cs typeface="Arial" charset="0"/>
              </a:rPr>
              <a:t> </a:t>
            </a:r>
            <a:br>
              <a:rPr lang="en-US" altLang="zh-CN" sz="1800" b="0">
                <a:latin typeface="Arial" charset="0"/>
                <a:ea typeface="Arial" charset="0"/>
                <a:cs typeface="Arial" charset="0"/>
              </a:rPr>
            </a:br>
            <a:br>
              <a:rPr lang="en-US" altLang="zh-CN" sz="1800" b="0">
                <a:latin typeface="Arial" charset="0"/>
                <a:ea typeface="Arial" charset="0"/>
                <a:cs typeface="Arial" charset="0"/>
              </a:rPr>
            </a:br>
            <a:br>
              <a:rPr lang="en-US" altLang="zh-CN" sz="1800" b="0">
                <a:latin typeface="Arial" charset="0"/>
                <a:ea typeface="Arial" charset="0"/>
                <a:cs typeface="Arial" charset="0"/>
              </a:rPr>
            </a:br>
            <a:br>
              <a:rPr lang="en-US" altLang="zh-CN" sz="1800" b="0">
                <a:latin typeface="Arial" charset="0"/>
                <a:ea typeface="Arial" charset="0"/>
                <a:cs typeface="Arial" charset="0"/>
              </a:rPr>
            </a:br>
            <a:r>
              <a:rPr lang="en-US" altLang="zh-CN" sz="1800" b="0">
                <a:latin typeface="Arial" charset="0"/>
                <a:ea typeface="Arial" charset="0"/>
                <a:cs typeface="Arial" charset="0"/>
              </a:rPr>
              <a:t>where, </a:t>
            </a:r>
            <a:r>
              <a:rPr lang="en-US" altLang="zh-CN" sz="1800" b="0" i="1">
                <a:latin typeface="Arial" charset="0"/>
                <a:ea typeface="Arial" charset="0"/>
                <a:cs typeface="Arial" charset="0"/>
              </a:rPr>
              <a:t>Q</a:t>
            </a:r>
            <a:r>
              <a:rPr lang="en-US" altLang="zh-CN" sz="1800" b="0">
                <a:latin typeface="Arial" charset="0"/>
                <a:ea typeface="Arial" charset="0"/>
                <a:cs typeface="Arial" charset="0"/>
              </a:rPr>
              <a:t> is the number of charges deposited by the particle strike, </a:t>
            </a:r>
            <a:br>
              <a:rPr lang="en-US" altLang="zh-CN" sz="1800" b="0">
                <a:latin typeface="Arial" charset="0"/>
                <a:ea typeface="Arial" charset="0"/>
                <a:cs typeface="Arial" charset="0"/>
              </a:rPr>
            </a:br>
            <a:r>
              <a:rPr lang="el-GR" altLang="zh-CN" sz="1800" b="0" i="1">
                <a:latin typeface="Arial" panose="020B0604020202020204" pitchFamily="34" charset="0"/>
                <a:ea typeface="Arial" charset="0"/>
                <a:cs typeface="Arial" panose="020B0604020202020204" pitchFamily="34" charset="0"/>
              </a:rPr>
              <a:t>τ</a:t>
            </a:r>
            <a:r>
              <a:rPr lang="en-US" altLang="zh-CN" sz="1800" b="0" i="1" baseline="-25000">
                <a:latin typeface="Arial" charset="0"/>
                <a:ea typeface="Arial" charset="0"/>
                <a:cs typeface="Arial" charset="0"/>
              </a:rPr>
              <a:t>α</a:t>
            </a:r>
            <a:r>
              <a:rPr lang="en-US" altLang="zh-CN" sz="1800" b="0">
                <a:latin typeface="Arial" charset="0"/>
                <a:ea typeface="Arial" charset="0"/>
                <a:cs typeface="Arial" charset="0"/>
              </a:rPr>
              <a:t> is a process-dependent collection time constant of the junction, </a:t>
            </a:r>
            <a:br>
              <a:rPr lang="en-US" altLang="zh-CN" sz="1800" b="0">
                <a:latin typeface="Arial" charset="0"/>
                <a:ea typeface="Arial" charset="0"/>
                <a:cs typeface="Arial" charset="0"/>
              </a:rPr>
            </a:br>
            <a:r>
              <a:rPr lang="el-GR" altLang="zh-CN" sz="1800" b="0" i="1">
                <a:latin typeface="Arial" panose="020B0604020202020204" pitchFamily="34" charset="0"/>
                <a:ea typeface="Arial" charset="0"/>
                <a:cs typeface="Arial" panose="020B0604020202020204" pitchFamily="34" charset="0"/>
              </a:rPr>
              <a:t>τ</a:t>
            </a:r>
            <a:r>
              <a:rPr lang="en-US" altLang="zh-CN" sz="1800" b="0" i="1" baseline="-25000">
                <a:latin typeface="Arial" charset="0"/>
                <a:ea typeface="Arial" charset="0"/>
                <a:cs typeface="Arial" charset="0"/>
              </a:rPr>
              <a:t>β</a:t>
            </a:r>
            <a:r>
              <a:rPr lang="en-US" altLang="zh-CN" sz="1800" b="0">
                <a:latin typeface="Arial" charset="0"/>
                <a:ea typeface="Arial" charset="0"/>
                <a:cs typeface="Arial" charset="0"/>
              </a:rPr>
              <a:t> is the constant of the ion-track establishing time.</a:t>
            </a:r>
            <a:br>
              <a:rPr lang="en-US" altLang="zh-CN" sz="1800" b="0">
                <a:latin typeface="Arial" charset="0"/>
                <a:ea typeface="Arial" charset="0"/>
                <a:cs typeface="Arial" charset="0"/>
              </a:rPr>
            </a:br>
            <a:endParaRPr lang="en-US" altLang="zh-CN" sz="1800" b="0">
              <a:latin typeface="Arial" charset="0"/>
              <a:ea typeface="Arial" charset="0"/>
              <a:cs typeface="Arial" charset="0"/>
            </a:endParaRPr>
          </a:p>
          <a:p>
            <a:pPr lvl="1">
              <a:lnSpc>
                <a:spcPts val="2500"/>
              </a:lnSpc>
              <a:spcBef>
                <a:spcPts val="0"/>
              </a:spcBef>
              <a:buFont typeface="Arial" panose="020B0604020202020204" pitchFamily="34" charset="0"/>
              <a:buChar char="•"/>
            </a:pPr>
            <a:r>
              <a:rPr lang="en-US" altLang="zh-CN" sz="1800" b="0">
                <a:latin typeface="Arial" charset="0"/>
                <a:ea typeface="Arial" charset="0"/>
                <a:cs typeface="Arial" charset="0"/>
              </a:rPr>
              <a:t>Cells’ current demand under laser impact determines </a:t>
            </a:r>
            <a:r>
              <a:rPr lang="en-US" altLang="zh-CN" sz="1800">
                <a:latin typeface="Arial" charset="0"/>
                <a:ea typeface="Arial" charset="0"/>
                <a:cs typeface="Arial" charset="0"/>
              </a:rPr>
              <a:t>feasibility </a:t>
            </a:r>
            <a:br>
              <a:rPr lang="en-US" altLang="zh-CN" sz="1800">
                <a:latin typeface="Arial" charset="0"/>
                <a:ea typeface="Arial" charset="0"/>
                <a:cs typeface="Arial" charset="0"/>
              </a:rPr>
            </a:br>
            <a:r>
              <a:rPr lang="en-US" altLang="zh-CN" sz="1800">
                <a:latin typeface="Arial" charset="0"/>
                <a:ea typeface="Arial" charset="0"/>
                <a:cs typeface="Arial" charset="0"/>
              </a:rPr>
              <a:t>of the Fault Injection</a:t>
            </a:r>
            <a:br>
              <a:rPr lang="en-US" altLang="zh-CN" sz="1800">
                <a:latin typeface="Arial" charset="0"/>
                <a:ea typeface="Arial" charset="0"/>
                <a:cs typeface="Arial" charset="0"/>
              </a:rPr>
            </a:br>
            <a:endParaRPr lang="en-US" altLang="zh-CN" sz="1800">
              <a:latin typeface="Arial" charset="0"/>
              <a:ea typeface="Arial" charset="0"/>
              <a:cs typeface="Arial" charset="0"/>
            </a:endParaRPr>
          </a:p>
          <a:p>
            <a:pPr lvl="1">
              <a:lnSpc>
                <a:spcPts val="2500"/>
              </a:lnSpc>
              <a:spcBef>
                <a:spcPts val="0"/>
              </a:spcBef>
              <a:buFont typeface="Arial" panose="020B0604020202020204" pitchFamily="34" charset="0"/>
              <a:buChar char="•"/>
            </a:pPr>
            <a:r>
              <a:rPr lang="en-US" altLang="zh-CN" sz="1800">
                <a:latin typeface="Arial" charset="0"/>
                <a:ea typeface="Arial" charset="0"/>
                <a:cs typeface="Arial" charset="0"/>
              </a:rPr>
              <a:t>The design’s vulnerabilities can be determined and ranked by observing the current demand variations at VDD/VSS pins.</a:t>
            </a:r>
          </a:p>
          <a:p>
            <a:pPr marL="0" indent="0">
              <a:lnSpc>
                <a:spcPts val="2500"/>
              </a:lnSpc>
              <a:spcBef>
                <a:spcPts val="0"/>
              </a:spcBef>
              <a:buNone/>
            </a:pPr>
            <a:endParaRPr lang="en-US" altLang="zh-CN" sz="2200">
              <a:latin typeface="Arial" charset="0"/>
              <a:ea typeface="Arial" charset="0"/>
              <a:cs typeface="Arial" charset="0"/>
            </a:endParaRPr>
          </a:p>
          <a:p>
            <a:pPr marL="0" indent="0">
              <a:lnSpc>
                <a:spcPts val="2500"/>
              </a:lnSpc>
              <a:spcBef>
                <a:spcPts val="0"/>
              </a:spcBef>
              <a:buNone/>
            </a:pPr>
            <a:endParaRPr lang="en-US" altLang="zh-CN" sz="1800">
              <a:latin typeface="Arial" charset="0"/>
              <a:ea typeface="Arial" charset="0"/>
              <a:cs typeface="Arial" charset="0"/>
            </a:endParaRPr>
          </a:p>
        </p:txBody>
      </p:sp>
      <p:pic>
        <p:nvPicPr>
          <p:cNvPr id="3" name="Content Placeholder 20" descr="A blue and white logo&#10;&#10;Description automatically generated">
            <a:extLst>
              <a:ext uri="{FF2B5EF4-FFF2-40B4-BE49-F238E27FC236}">
                <a16:creationId xmlns:a16="http://schemas.microsoft.com/office/drawing/2014/main" id="{BA8C0C8E-87F6-2B0C-AAAF-CC2F21D0ECD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125200" y="0"/>
            <a:ext cx="1037844" cy="633498"/>
          </a:xfrm>
          <a:prstGeom prst="rect">
            <a:avLst/>
          </a:prstGeom>
        </p:spPr>
      </p:pic>
      <p:sp>
        <p:nvSpPr>
          <p:cNvPr id="8" name="TextBox 7">
            <a:extLst>
              <a:ext uri="{FF2B5EF4-FFF2-40B4-BE49-F238E27FC236}">
                <a16:creationId xmlns:a16="http://schemas.microsoft.com/office/drawing/2014/main" id="{88D08D86-90D6-C93B-4990-D5D8B59121F8}"/>
              </a:ext>
            </a:extLst>
          </p:cNvPr>
          <p:cNvSpPr txBox="1"/>
          <p:nvPr/>
        </p:nvSpPr>
        <p:spPr>
          <a:xfrm>
            <a:off x="6812636" y="3244746"/>
            <a:ext cx="6257924" cy="46166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pPr marL="0" marR="0" indent="0" algn="ctr" defTabSz="457200" rtl="0" fontAlgn="auto" latinLnBrk="1" hangingPunct="0">
              <a:lnSpc>
                <a:spcPct val="100000"/>
              </a:lnSpc>
              <a:spcBef>
                <a:spcPts val="0"/>
              </a:spcBef>
              <a:spcAft>
                <a:spcPts val="0"/>
              </a:spcAft>
              <a:buClrTx/>
              <a:buSzTx/>
              <a:buFontTx/>
              <a:buNone/>
              <a:tabLst/>
            </a:pPr>
            <a:r>
              <a:rPr lang="en-US" sz="1200" b="1">
                <a:latin typeface="Arial" panose="020B0604020202020204" pitchFamily="34" charset="0"/>
                <a:ea typeface="Helvetica"/>
                <a:cs typeface="Arial" panose="020B0604020202020204" pitchFamily="34" charset="0"/>
                <a:sym typeface="Helvetica"/>
              </a:rPr>
              <a:t>SPICE model simulating Standard Cell </a:t>
            </a:r>
            <a:br>
              <a:rPr lang="en-US" sz="1200" b="1">
                <a:latin typeface="Arial" panose="020B0604020202020204" pitchFamily="34" charset="0"/>
                <a:ea typeface="Helvetica"/>
                <a:cs typeface="Arial" panose="020B0604020202020204" pitchFamily="34" charset="0"/>
                <a:sym typeface="Helvetica"/>
              </a:rPr>
            </a:br>
            <a:r>
              <a:rPr lang="en-US" sz="1200" b="1">
                <a:latin typeface="Arial" panose="020B0604020202020204" pitchFamily="34" charset="0"/>
                <a:ea typeface="Helvetica"/>
                <a:cs typeface="Arial" panose="020B0604020202020204" pitchFamily="34" charset="0"/>
                <a:sym typeface="Helvetica"/>
              </a:rPr>
              <a:t>under Laser Fault Injection</a:t>
            </a:r>
            <a:endParaRPr kumimoji="0" lang="en-US" sz="1200" b="1" i="0" u="none" strike="noStrike" cap="none" spc="0" normalizeH="0" baseline="0">
              <a:ln>
                <a:noFill/>
              </a:ln>
              <a:effectLst/>
              <a:uFillTx/>
              <a:latin typeface="Arial" panose="020B0604020202020204" pitchFamily="34" charset="0"/>
              <a:ea typeface="Helvetica"/>
              <a:cs typeface="Arial" panose="020B0604020202020204" pitchFamily="34" charset="0"/>
              <a:sym typeface="Helvetica"/>
            </a:endParaRPr>
          </a:p>
        </p:txBody>
      </p:sp>
      <p:sp>
        <p:nvSpPr>
          <p:cNvPr id="9" name="Rectangle: Rounded Corners 8">
            <a:extLst>
              <a:ext uri="{FF2B5EF4-FFF2-40B4-BE49-F238E27FC236}">
                <a16:creationId xmlns:a16="http://schemas.microsoft.com/office/drawing/2014/main" id="{CCE6BF22-4836-83CC-0F4D-9D9A05C8D575}"/>
              </a:ext>
            </a:extLst>
          </p:cNvPr>
          <p:cNvSpPr/>
          <p:nvPr/>
        </p:nvSpPr>
        <p:spPr>
          <a:xfrm>
            <a:off x="7974294" y="3867086"/>
            <a:ext cx="1753694" cy="590233"/>
          </a:xfrm>
          <a:prstGeom prst="roundRect">
            <a:avLst/>
          </a:prstGeom>
          <a:blipFill rotWithShape="1">
            <a:blip r:embed="rId6"/>
            <a:srcRect/>
            <a:tile tx="0" ty="0" sx="100000" sy="100000" flip="none" algn="tl"/>
          </a:blipFill>
          <a:ln w="25400" cap="flat">
            <a:solidFill>
              <a:srgbClr val="000000"/>
            </a:solidFill>
            <a:prstDash val="solid"/>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14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rPr>
              <a:t>Repeat for all type of standard cells</a:t>
            </a:r>
          </a:p>
        </p:txBody>
      </p:sp>
      <p:pic>
        <p:nvPicPr>
          <p:cNvPr id="24" name="Picture 23">
            <a:extLst>
              <a:ext uri="{FF2B5EF4-FFF2-40B4-BE49-F238E27FC236}">
                <a16:creationId xmlns:a16="http://schemas.microsoft.com/office/drawing/2014/main" id="{124E0E7E-CE71-8328-7F39-8B6F9043D21B}"/>
              </a:ext>
            </a:extLst>
          </p:cNvPr>
          <p:cNvPicPr>
            <a:picLocks noChangeAspect="1"/>
          </p:cNvPicPr>
          <p:nvPr/>
        </p:nvPicPr>
        <p:blipFill>
          <a:blip r:embed="rId7"/>
          <a:stretch>
            <a:fillRect/>
          </a:stretch>
        </p:blipFill>
        <p:spPr>
          <a:xfrm>
            <a:off x="8111741" y="755453"/>
            <a:ext cx="3811010" cy="2540673"/>
          </a:xfrm>
          <a:prstGeom prst="rect">
            <a:avLst/>
          </a:prstGeom>
        </p:spPr>
      </p:pic>
      <p:cxnSp>
        <p:nvCxnSpPr>
          <p:cNvPr id="26" name="Straight Arrow Connector 25">
            <a:extLst>
              <a:ext uri="{FF2B5EF4-FFF2-40B4-BE49-F238E27FC236}">
                <a16:creationId xmlns:a16="http://schemas.microsoft.com/office/drawing/2014/main" id="{41794AEF-32E8-6E7F-5CC8-C021CCA71875}"/>
              </a:ext>
            </a:extLst>
          </p:cNvPr>
          <p:cNvCxnSpPr>
            <a:cxnSpLocks/>
          </p:cNvCxnSpPr>
          <p:nvPr/>
        </p:nvCxnSpPr>
        <p:spPr>
          <a:xfrm>
            <a:off x="9749744" y="4113826"/>
            <a:ext cx="383708" cy="0"/>
          </a:xfrm>
          <a:prstGeom prst="straightConnector1">
            <a:avLst/>
          </a:prstGeom>
          <a:noFill/>
          <a:ln w="38100" cap="flat">
            <a:solidFill>
              <a:srgbClr val="000000"/>
            </a:solidFill>
            <a:prstDash val="solid"/>
            <a:miter lim="400000"/>
            <a:tailEnd type="triangle"/>
          </a:ln>
          <a:effectLst/>
        </p:spPr>
        <p:style>
          <a:lnRef idx="0">
            <a:scrgbClr r="0" g="0" b="0"/>
          </a:lnRef>
          <a:fillRef idx="0">
            <a:scrgbClr r="0" g="0" b="0"/>
          </a:fillRef>
          <a:effectRef idx="0">
            <a:scrgbClr r="0" g="0" b="0"/>
          </a:effectRef>
          <a:fontRef idx="none"/>
        </p:style>
      </p:cxnSp>
      <p:sp>
        <p:nvSpPr>
          <p:cNvPr id="27" name="Rectangle: Rounded Corners 26">
            <a:extLst>
              <a:ext uri="{FF2B5EF4-FFF2-40B4-BE49-F238E27FC236}">
                <a16:creationId xmlns:a16="http://schemas.microsoft.com/office/drawing/2014/main" id="{0E5459FC-E5D9-B440-5FF4-3BB05E438930}"/>
              </a:ext>
            </a:extLst>
          </p:cNvPr>
          <p:cNvSpPr/>
          <p:nvPr/>
        </p:nvSpPr>
        <p:spPr>
          <a:xfrm>
            <a:off x="10176965" y="3773924"/>
            <a:ext cx="1686106" cy="1066959"/>
          </a:xfrm>
          <a:prstGeom prst="roundRect">
            <a:avLst/>
          </a:prstGeom>
          <a:blipFill rotWithShape="1">
            <a:blip r:embed="rId6"/>
            <a:srcRect/>
            <a:tile tx="0" ty="0" sx="100000" sy="100000" flip="none" algn="tl"/>
          </a:blipFill>
          <a:ln w="25400" cap="flat">
            <a:solidFill>
              <a:srgbClr val="000000"/>
            </a:solidFill>
            <a:prstDash val="solid"/>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14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rPr>
              <a:t>Substitute impacted cells’ current </a:t>
            </a:r>
          </a:p>
          <a:p>
            <a:pPr marL="0" marR="0" indent="0" algn="ctr" defTabSz="584200" rtl="0" fontAlgn="auto" latinLnBrk="1" hangingPunct="0">
              <a:lnSpc>
                <a:spcPct val="100000"/>
              </a:lnSpc>
              <a:spcBef>
                <a:spcPts val="0"/>
              </a:spcBef>
              <a:spcAft>
                <a:spcPts val="0"/>
              </a:spcAft>
              <a:buClrTx/>
              <a:buSzTx/>
              <a:buFontTx/>
              <a:buNone/>
              <a:tabLst/>
            </a:pPr>
            <a:r>
              <a:rPr kumimoji="0" lang="en-US" sz="14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rPr>
              <a:t>response with laser induced current</a:t>
            </a:r>
          </a:p>
        </p:txBody>
      </p:sp>
      <p:sp>
        <p:nvSpPr>
          <p:cNvPr id="28" name="Rectangle: Rounded Corners 27">
            <a:extLst>
              <a:ext uri="{FF2B5EF4-FFF2-40B4-BE49-F238E27FC236}">
                <a16:creationId xmlns:a16="http://schemas.microsoft.com/office/drawing/2014/main" id="{42A96A86-2155-9352-E142-0289E7B1D9C5}"/>
              </a:ext>
            </a:extLst>
          </p:cNvPr>
          <p:cNvSpPr/>
          <p:nvPr/>
        </p:nvSpPr>
        <p:spPr>
          <a:xfrm>
            <a:off x="10017246" y="5256795"/>
            <a:ext cx="1960346" cy="828596"/>
          </a:xfrm>
          <a:prstGeom prst="roundRect">
            <a:avLst/>
          </a:prstGeom>
          <a:blipFill rotWithShape="1">
            <a:blip r:embed="rId6"/>
            <a:srcRect/>
            <a:tile tx="0" ty="0" sx="100000" sy="100000" flip="none" algn="tl"/>
          </a:blipFill>
          <a:ln w="25400" cap="flat">
            <a:solidFill>
              <a:srgbClr val="000000"/>
            </a:solidFill>
            <a:prstDash val="solid"/>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lang="en-US" sz="1400">
                <a:solidFill>
                  <a:srgbClr val="FFFFFF"/>
                </a:solidFill>
                <a:effectLst>
                  <a:outerShdw blurRad="38100" dist="12700" dir="5400000" rotWithShape="0">
                    <a:srgbClr val="000000">
                      <a:alpha val="50000"/>
                    </a:srgbClr>
                  </a:outerShdw>
                </a:effectLst>
                <a:latin typeface="Gill Sans"/>
                <a:ea typeface="Gill Sans"/>
                <a:cs typeface="Gill Sans"/>
                <a:sym typeface="Gill Sans"/>
              </a:rPr>
              <a:t>Map voltage drop</a:t>
            </a:r>
            <a:br>
              <a:rPr lang="en-US" sz="1400">
                <a:solidFill>
                  <a:srgbClr val="FFFFFF"/>
                </a:solidFill>
                <a:effectLst>
                  <a:outerShdw blurRad="38100" dist="12700" dir="5400000" rotWithShape="0">
                    <a:srgbClr val="000000">
                      <a:alpha val="50000"/>
                    </a:srgbClr>
                  </a:outerShdw>
                </a:effectLst>
                <a:latin typeface="Gill Sans"/>
                <a:ea typeface="Gill Sans"/>
                <a:cs typeface="Gill Sans"/>
                <a:sym typeface="Gill Sans"/>
              </a:rPr>
            </a:br>
            <a:r>
              <a:rPr lang="en-US" sz="1400">
                <a:solidFill>
                  <a:srgbClr val="FFFFFF"/>
                </a:solidFill>
                <a:effectLst>
                  <a:outerShdw blurRad="38100" dist="12700" dir="5400000" rotWithShape="0">
                    <a:srgbClr val="000000">
                      <a:alpha val="50000"/>
                    </a:srgbClr>
                  </a:outerShdw>
                </a:effectLst>
                <a:latin typeface="Gill Sans"/>
                <a:ea typeface="Gill Sans"/>
                <a:cs typeface="Gill Sans"/>
                <a:sym typeface="Gill Sans"/>
              </a:rPr>
              <a:t>simulations on the</a:t>
            </a:r>
            <a:br>
              <a:rPr lang="en-US" sz="1400">
                <a:solidFill>
                  <a:srgbClr val="FFFFFF"/>
                </a:solidFill>
                <a:effectLst>
                  <a:outerShdw blurRad="38100" dist="12700" dir="5400000" rotWithShape="0">
                    <a:srgbClr val="000000">
                      <a:alpha val="50000"/>
                    </a:srgbClr>
                  </a:outerShdw>
                </a:effectLst>
                <a:latin typeface="Gill Sans"/>
                <a:ea typeface="Gill Sans"/>
                <a:cs typeface="Gill Sans"/>
                <a:sym typeface="Gill Sans"/>
              </a:rPr>
            </a:br>
            <a:r>
              <a:rPr lang="en-US" sz="1400">
                <a:solidFill>
                  <a:srgbClr val="FFFFFF"/>
                </a:solidFill>
                <a:effectLst>
                  <a:outerShdw blurRad="38100" dist="12700" dir="5400000" rotWithShape="0">
                    <a:srgbClr val="000000">
                      <a:alpha val="50000"/>
                    </a:srgbClr>
                  </a:outerShdw>
                </a:effectLst>
                <a:latin typeface="Gill Sans"/>
                <a:ea typeface="Gill Sans"/>
                <a:cs typeface="Gill Sans"/>
                <a:sym typeface="Gill Sans"/>
              </a:rPr>
              <a:t> physical layout</a:t>
            </a:r>
            <a:endParaRPr kumimoji="0" lang="en-US" sz="14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cxnSp>
        <p:nvCxnSpPr>
          <p:cNvPr id="29" name="Straight Arrow Connector 28">
            <a:extLst>
              <a:ext uri="{FF2B5EF4-FFF2-40B4-BE49-F238E27FC236}">
                <a16:creationId xmlns:a16="http://schemas.microsoft.com/office/drawing/2014/main" id="{D46B60AC-DC9E-F5D7-C49B-14C6C6BED325}"/>
              </a:ext>
            </a:extLst>
          </p:cNvPr>
          <p:cNvCxnSpPr>
            <a:cxnSpLocks/>
          </p:cNvCxnSpPr>
          <p:nvPr/>
        </p:nvCxnSpPr>
        <p:spPr>
          <a:xfrm>
            <a:off x="11009945" y="4893718"/>
            <a:ext cx="0" cy="322370"/>
          </a:xfrm>
          <a:prstGeom prst="straightConnector1">
            <a:avLst/>
          </a:prstGeom>
          <a:noFill/>
          <a:ln w="38100" cap="flat">
            <a:solidFill>
              <a:srgbClr val="000000"/>
            </a:solidFill>
            <a:prstDash val="solid"/>
            <a:miter lim="400000"/>
            <a:tailEnd type="triangle"/>
          </a:ln>
          <a:effectLst/>
        </p:spPr>
        <p:style>
          <a:lnRef idx="0">
            <a:scrgbClr r="0" g="0" b="0"/>
          </a:lnRef>
          <a:fillRef idx="0">
            <a:scrgbClr r="0" g="0" b="0"/>
          </a:fillRef>
          <a:effectRef idx="0">
            <a:scrgbClr r="0" g="0" b="0"/>
          </a:effectRef>
          <a:fontRef idx="none"/>
        </p:style>
      </p:cxnSp>
      <p:cxnSp>
        <p:nvCxnSpPr>
          <p:cNvPr id="30" name="Straight Arrow Connector 29">
            <a:extLst>
              <a:ext uri="{FF2B5EF4-FFF2-40B4-BE49-F238E27FC236}">
                <a16:creationId xmlns:a16="http://schemas.microsoft.com/office/drawing/2014/main" id="{8F83D6D4-E2D1-6BDD-1769-3EBFAB3F6636}"/>
              </a:ext>
            </a:extLst>
          </p:cNvPr>
          <p:cNvCxnSpPr>
            <a:cxnSpLocks/>
          </p:cNvCxnSpPr>
          <p:nvPr/>
        </p:nvCxnSpPr>
        <p:spPr>
          <a:xfrm flipH="1">
            <a:off x="9431310" y="5657302"/>
            <a:ext cx="537653" cy="0"/>
          </a:xfrm>
          <a:prstGeom prst="straightConnector1">
            <a:avLst/>
          </a:prstGeom>
          <a:noFill/>
          <a:ln w="38100" cap="flat">
            <a:solidFill>
              <a:srgbClr val="000000"/>
            </a:solidFill>
            <a:prstDash val="solid"/>
            <a:miter lim="400000"/>
            <a:tailEnd type="triangle"/>
          </a:ln>
          <a:effectLst/>
        </p:spPr>
        <p:style>
          <a:lnRef idx="0">
            <a:scrgbClr r="0" g="0" b="0"/>
          </a:lnRef>
          <a:fillRef idx="0">
            <a:scrgbClr r="0" g="0" b="0"/>
          </a:fillRef>
          <a:effectRef idx="0">
            <a:scrgbClr r="0" g="0" b="0"/>
          </a:effectRef>
          <a:fontRef idx="none"/>
        </p:style>
      </p:cxnSp>
      <p:grpSp>
        <p:nvGrpSpPr>
          <p:cNvPr id="38" name="Group 37">
            <a:extLst>
              <a:ext uri="{FF2B5EF4-FFF2-40B4-BE49-F238E27FC236}">
                <a16:creationId xmlns:a16="http://schemas.microsoft.com/office/drawing/2014/main" id="{79500D5A-BC5E-6FC9-CA6A-448185E96C09}"/>
              </a:ext>
            </a:extLst>
          </p:cNvPr>
          <p:cNvGrpSpPr/>
          <p:nvPr/>
        </p:nvGrpSpPr>
        <p:grpSpPr>
          <a:xfrm>
            <a:off x="8079207" y="4751906"/>
            <a:ext cx="1452003" cy="1248140"/>
            <a:chOff x="249350" y="934643"/>
            <a:chExt cx="5455747" cy="5346655"/>
          </a:xfrm>
        </p:grpSpPr>
        <p:pic>
          <p:nvPicPr>
            <p:cNvPr id="41" name="Picture 40">
              <a:extLst>
                <a:ext uri="{FF2B5EF4-FFF2-40B4-BE49-F238E27FC236}">
                  <a16:creationId xmlns:a16="http://schemas.microsoft.com/office/drawing/2014/main" id="{9CFA5B1C-B34F-3A19-17B2-1E074F92A51D}"/>
                </a:ext>
              </a:extLst>
            </p:cNvPr>
            <p:cNvPicPr>
              <a:picLocks noChangeAspect="1"/>
            </p:cNvPicPr>
            <p:nvPr/>
          </p:nvPicPr>
          <p:blipFill>
            <a:blip r:embed="rId8"/>
            <a:stretch>
              <a:fillRect/>
            </a:stretch>
          </p:blipFill>
          <p:spPr>
            <a:xfrm>
              <a:off x="249350" y="934643"/>
              <a:ext cx="5017443" cy="5346655"/>
            </a:xfrm>
            <a:prstGeom prst="rect">
              <a:avLst/>
            </a:prstGeom>
          </p:spPr>
        </p:pic>
        <p:grpSp>
          <p:nvGrpSpPr>
            <p:cNvPr id="51" name="Group 50">
              <a:extLst>
                <a:ext uri="{FF2B5EF4-FFF2-40B4-BE49-F238E27FC236}">
                  <a16:creationId xmlns:a16="http://schemas.microsoft.com/office/drawing/2014/main" id="{0C800B76-4AB6-D3F3-0E12-BC760DAFD757}"/>
                </a:ext>
              </a:extLst>
            </p:cNvPr>
            <p:cNvGrpSpPr/>
            <p:nvPr/>
          </p:nvGrpSpPr>
          <p:grpSpPr>
            <a:xfrm>
              <a:off x="4068878" y="1182194"/>
              <a:ext cx="1636219" cy="1886964"/>
              <a:chOff x="2723923" y="2330450"/>
              <a:chExt cx="2012908" cy="2321379"/>
            </a:xfrm>
          </p:grpSpPr>
          <p:pic>
            <p:nvPicPr>
              <p:cNvPr id="55" name="Picture 54">
                <a:extLst>
                  <a:ext uri="{FF2B5EF4-FFF2-40B4-BE49-F238E27FC236}">
                    <a16:creationId xmlns:a16="http://schemas.microsoft.com/office/drawing/2014/main" id="{EDABA927-2B65-EF8C-0442-6D1B95407C44}"/>
                  </a:ext>
                </a:extLst>
              </p:cNvPr>
              <p:cNvPicPr>
                <a:picLocks noChangeAspect="1"/>
              </p:cNvPicPr>
              <p:nvPr/>
            </p:nvPicPr>
            <p:blipFill>
              <a:blip r:embed="rId9"/>
              <a:stretch>
                <a:fillRect/>
              </a:stretch>
            </p:blipFill>
            <p:spPr>
              <a:xfrm>
                <a:off x="2723923" y="2330450"/>
                <a:ext cx="2012908" cy="2321379"/>
              </a:xfrm>
              <a:prstGeom prst="rect">
                <a:avLst/>
              </a:prstGeom>
            </p:spPr>
          </p:pic>
          <p:sp>
            <p:nvSpPr>
              <p:cNvPr id="56" name="Rectangle 55">
                <a:extLst>
                  <a:ext uri="{FF2B5EF4-FFF2-40B4-BE49-F238E27FC236}">
                    <a16:creationId xmlns:a16="http://schemas.microsoft.com/office/drawing/2014/main" id="{6260C39F-9D40-FBE7-22BF-734AB3C8EE39}"/>
                  </a:ext>
                </a:extLst>
              </p:cNvPr>
              <p:cNvSpPr/>
              <p:nvPr/>
            </p:nvSpPr>
            <p:spPr>
              <a:xfrm>
                <a:off x="4267200" y="2844435"/>
                <a:ext cx="123371" cy="225703"/>
              </a:xfrm>
              <a:prstGeom prst="rect">
                <a:avLst/>
              </a:prstGeom>
              <a:solidFill>
                <a:srgbClr val="FF0000"/>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321457" rtl="0" fontAlgn="auto" latinLnBrk="0" hangingPunct="0">
                  <a:lnSpc>
                    <a:spcPct val="100000"/>
                  </a:lnSpc>
                  <a:spcBef>
                    <a:spcPts val="0"/>
                  </a:spcBef>
                  <a:spcAft>
                    <a:spcPts val="0"/>
                  </a:spcAft>
                  <a:buClrTx/>
                  <a:buSzTx/>
                  <a:buFontTx/>
                  <a:buNone/>
                  <a:tabLst/>
                </a:pPr>
                <a:endParaRPr kumimoji="0" lang="en-US" sz="800" b="0" i="0" u="none" strike="noStrike" cap="none" spc="0" normalizeH="0" baseline="0">
                  <a:ln>
                    <a:noFill/>
                  </a:ln>
                  <a:solidFill>
                    <a:srgbClr val="000000"/>
                  </a:solidFill>
                  <a:effectLst/>
                  <a:uFillTx/>
                  <a:latin typeface="Arial" panose="020B0604020202020204" pitchFamily="34" charset="0"/>
                  <a:cs typeface="Arial" panose="020B0604020202020204" pitchFamily="34" charset="0"/>
                  <a:sym typeface="Gill Sans Light"/>
                </a:endParaRPr>
              </a:p>
            </p:txBody>
          </p:sp>
          <p:sp>
            <p:nvSpPr>
              <p:cNvPr id="57" name="Rectangle 56">
                <a:extLst>
                  <a:ext uri="{FF2B5EF4-FFF2-40B4-BE49-F238E27FC236}">
                    <a16:creationId xmlns:a16="http://schemas.microsoft.com/office/drawing/2014/main" id="{8A7748EE-13F2-18D4-3609-EA9828A57FE4}"/>
                  </a:ext>
                </a:extLst>
              </p:cNvPr>
              <p:cNvSpPr/>
              <p:nvPr/>
            </p:nvSpPr>
            <p:spPr>
              <a:xfrm>
                <a:off x="3955143" y="3134721"/>
                <a:ext cx="123371" cy="225703"/>
              </a:xfrm>
              <a:prstGeom prst="rect">
                <a:avLst/>
              </a:prstGeom>
              <a:solidFill>
                <a:srgbClr val="FF0000"/>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321457" rtl="0" fontAlgn="auto" latinLnBrk="0" hangingPunct="0">
                  <a:lnSpc>
                    <a:spcPct val="100000"/>
                  </a:lnSpc>
                  <a:spcBef>
                    <a:spcPts val="0"/>
                  </a:spcBef>
                  <a:spcAft>
                    <a:spcPts val="0"/>
                  </a:spcAft>
                  <a:buClrTx/>
                  <a:buSzTx/>
                  <a:buFontTx/>
                  <a:buNone/>
                  <a:tabLst/>
                </a:pPr>
                <a:endParaRPr kumimoji="0" lang="en-US" sz="800" b="0" i="0" u="none" strike="noStrike" cap="none" spc="0" normalizeH="0" baseline="0">
                  <a:ln>
                    <a:noFill/>
                  </a:ln>
                  <a:solidFill>
                    <a:srgbClr val="000000"/>
                  </a:solidFill>
                  <a:effectLst/>
                  <a:uFillTx/>
                  <a:latin typeface="Arial" panose="020B0604020202020204" pitchFamily="34" charset="0"/>
                  <a:cs typeface="Arial" panose="020B0604020202020204" pitchFamily="34" charset="0"/>
                  <a:sym typeface="Gill Sans Light"/>
                </a:endParaRPr>
              </a:p>
            </p:txBody>
          </p:sp>
        </p:grpSp>
        <p:sp>
          <p:nvSpPr>
            <p:cNvPr id="52" name="Oval 51">
              <a:extLst>
                <a:ext uri="{FF2B5EF4-FFF2-40B4-BE49-F238E27FC236}">
                  <a16:creationId xmlns:a16="http://schemas.microsoft.com/office/drawing/2014/main" id="{DE0A372D-F1C1-7E88-7134-BB59912B5052}"/>
                </a:ext>
              </a:extLst>
            </p:cNvPr>
            <p:cNvSpPr/>
            <p:nvPr/>
          </p:nvSpPr>
          <p:spPr>
            <a:xfrm>
              <a:off x="4944496" y="1547146"/>
              <a:ext cx="529683" cy="529683"/>
            </a:xfrm>
            <a:prstGeom prst="ellipse">
              <a:avLst/>
            </a:prstGeom>
            <a:noFill/>
            <a:ln>
              <a:solidFill>
                <a:srgbClr val="FF0000"/>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cxnSp>
          <p:nvCxnSpPr>
            <p:cNvPr id="53" name="Straight Connector 52">
              <a:extLst>
                <a:ext uri="{FF2B5EF4-FFF2-40B4-BE49-F238E27FC236}">
                  <a16:creationId xmlns:a16="http://schemas.microsoft.com/office/drawing/2014/main" id="{E60058E7-A40D-E60C-A565-457D375DD657}"/>
                </a:ext>
              </a:extLst>
            </p:cNvPr>
            <p:cNvCxnSpPr>
              <a:cxnSpLocks/>
            </p:cNvCxnSpPr>
            <p:nvPr/>
          </p:nvCxnSpPr>
          <p:spPr>
            <a:xfrm flipV="1">
              <a:off x="2694269" y="1542122"/>
              <a:ext cx="2375423" cy="1426614"/>
            </a:xfrm>
            <a:prstGeom prst="line">
              <a:avLst/>
            </a:prstGeom>
            <a:ln w="19050">
              <a:solidFill>
                <a:schemeClr val="bg1"/>
              </a:solidFill>
            </a:ln>
          </p:spPr>
          <p:style>
            <a:lnRef idx="1">
              <a:schemeClr val="dk1"/>
            </a:lnRef>
            <a:fillRef idx="0">
              <a:schemeClr val="dk1"/>
            </a:fillRef>
            <a:effectRef idx="0">
              <a:schemeClr val="dk1"/>
            </a:effectRef>
            <a:fontRef idx="minor">
              <a:schemeClr val="tx1"/>
            </a:fontRef>
          </p:style>
        </p:cxnSp>
        <p:cxnSp>
          <p:nvCxnSpPr>
            <p:cNvPr id="54" name="Straight Connector 53">
              <a:extLst>
                <a:ext uri="{FF2B5EF4-FFF2-40B4-BE49-F238E27FC236}">
                  <a16:creationId xmlns:a16="http://schemas.microsoft.com/office/drawing/2014/main" id="{6A57BE86-20E0-5ECA-F37F-32C69D038EFB}"/>
                </a:ext>
              </a:extLst>
            </p:cNvPr>
            <p:cNvCxnSpPr>
              <a:cxnSpLocks/>
            </p:cNvCxnSpPr>
            <p:nvPr/>
          </p:nvCxnSpPr>
          <p:spPr>
            <a:xfrm flipV="1">
              <a:off x="2694269" y="2076829"/>
              <a:ext cx="2629082" cy="891907"/>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66" name="TextBox 65">
            <a:extLst>
              <a:ext uri="{FF2B5EF4-FFF2-40B4-BE49-F238E27FC236}">
                <a16:creationId xmlns:a16="http://schemas.microsoft.com/office/drawing/2014/main" id="{61631694-D287-E2DE-76D8-482AC01616C0}"/>
              </a:ext>
            </a:extLst>
          </p:cNvPr>
          <p:cNvSpPr txBox="1"/>
          <p:nvPr/>
        </p:nvSpPr>
        <p:spPr>
          <a:xfrm>
            <a:off x="6840001" y="6102547"/>
            <a:ext cx="6257924" cy="46166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pPr marL="0" marR="0" indent="0" algn="ctr" defTabSz="457200" rtl="0" fontAlgn="auto" latinLnBrk="1" hangingPunct="0">
              <a:lnSpc>
                <a:spcPct val="100000"/>
              </a:lnSpc>
              <a:spcBef>
                <a:spcPts val="0"/>
              </a:spcBef>
              <a:spcAft>
                <a:spcPts val="0"/>
              </a:spcAft>
              <a:buClrTx/>
              <a:buSzTx/>
              <a:buFontTx/>
              <a:buNone/>
              <a:tabLst/>
            </a:pPr>
            <a:r>
              <a:rPr kumimoji="0" lang="en-US" sz="1200" b="1" i="0" u="none" strike="noStrike" cap="none" spc="0" normalizeH="0" baseline="0">
                <a:ln>
                  <a:noFill/>
                </a:ln>
                <a:effectLst/>
                <a:uFillTx/>
                <a:latin typeface="Arial" panose="020B0604020202020204" pitchFamily="34" charset="0"/>
                <a:ea typeface="Helvetica"/>
                <a:cs typeface="Arial" panose="020B0604020202020204" pitchFamily="34" charset="0"/>
                <a:sym typeface="Helvetica"/>
              </a:rPr>
              <a:t>Physical Modeling Workflow – provides ranked </a:t>
            </a:r>
            <a:br>
              <a:rPr kumimoji="0" lang="en-US" sz="1200" b="1" i="0" u="none" strike="noStrike" cap="none" spc="0" normalizeH="0" baseline="0">
                <a:ln>
                  <a:noFill/>
                </a:ln>
                <a:effectLst/>
                <a:uFillTx/>
                <a:latin typeface="Arial" panose="020B0604020202020204" pitchFamily="34" charset="0"/>
                <a:ea typeface="Helvetica"/>
                <a:cs typeface="Arial" panose="020B0604020202020204" pitchFamily="34" charset="0"/>
                <a:sym typeface="Helvetica"/>
              </a:rPr>
            </a:br>
            <a:r>
              <a:rPr kumimoji="0" lang="en-US" sz="1200" b="1" i="0" u="none" strike="noStrike" cap="none" spc="0" normalizeH="0" baseline="0">
                <a:ln>
                  <a:noFill/>
                </a:ln>
                <a:effectLst/>
                <a:uFillTx/>
                <a:latin typeface="Arial" panose="020B0604020202020204" pitchFamily="34" charset="0"/>
                <a:ea typeface="Helvetica"/>
                <a:cs typeface="Arial" panose="020B0604020202020204" pitchFamily="34" charset="0"/>
                <a:sym typeface="Helvetica"/>
              </a:rPr>
              <a:t>physical vulnerability information to Compiler</a:t>
            </a:r>
          </a:p>
        </p:txBody>
      </p:sp>
      <p:cxnSp>
        <p:nvCxnSpPr>
          <p:cNvPr id="67" name="Straight Arrow Connector 66">
            <a:extLst>
              <a:ext uri="{FF2B5EF4-FFF2-40B4-BE49-F238E27FC236}">
                <a16:creationId xmlns:a16="http://schemas.microsoft.com/office/drawing/2014/main" id="{0618C7A6-0EF5-3ED5-F25A-72A4840E66ED}"/>
              </a:ext>
            </a:extLst>
          </p:cNvPr>
          <p:cNvCxnSpPr>
            <a:cxnSpLocks/>
          </p:cNvCxnSpPr>
          <p:nvPr/>
        </p:nvCxnSpPr>
        <p:spPr>
          <a:xfrm>
            <a:off x="7712305" y="4096128"/>
            <a:ext cx="258189" cy="0"/>
          </a:xfrm>
          <a:prstGeom prst="straightConnector1">
            <a:avLst/>
          </a:prstGeom>
          <a:noFill/>
          <a:ln w="38100" cap="flat">
            <a:solidFill>
              <a:srgbClr val="000000"/>
            </a:solidFill>
            <a:prstDash val="solid"/>
            <a:miter lim="400000"/>
            <a:tailEnd type="triangle"/>
          </a:ln>
          <a:effectLst/>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B423C20D-9D64-2FB7-A2F9-F9CE14115C2E}"/>
              </a:ext>
            </a:extLst>
          </p:cNvPr>
          <p:cNvCxnSpPr>
            <a:cxnSpLocks/>
          </p:cNvCxnSpPr>
          <p:nvPr/>
        </p:nvCxnSpPr>
        <p:spPr>
          <a:xfrm>
            <a:off x="7712305" y="3898700"/>
            <a:ext cx="0" cy="19742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9262618"/>
      </p:ext>
    </p:extLst>
  </p:cSld>
  <p:clrMapOvr>
    <a:masterClrMapping/>
  </p:clrMapOvr>
</p:sld>
</file>

<file path=ppt/theme/theme1.xml><?xml version="1.0" encoding="utf-8"?>
<a:theme xmlns:a="http://schemas.openxmlformats.org/drawingml/2006/main" name="Office Theme">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Arial Narrow">
      <a:majorFont>
        <a:latin typeface="Arial Narrow"/>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1">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B48E81B3-975F-48F5-80A5-700BA33726AD}">
  <we:reference id="4b785c87-866c-4bad-85d8-5d1ae467ac9a" version="3.16.0.0" store="EXCatalog" storeType="EXCatalog"/>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TaxCatchAll xmlns="51e87ba6-cb14-4e0c-86db-8f601a1e40b0" xsi:nil="true"/>
    <lcf76f155ced4ddcb4097134ff3c332f xmlns="0d5b50b2-369a-41c3-855c-07fbf69ccfc8">
      <Terms xmlns="http://schemas.microsoft.com/office/infopath/2007/PartnerControls"/>
    </lcf76f155ced4ddcb4097134ff3c332f>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2E2F84E2FF124742B995484E779488F2" ma:contentTypeVersion="18" ma:contentTypeDescription="Create a new document." ma:contentTypeScope="" ma:versionID="a5aff272c37311cf3238d9ffd49ec08b">
  <xsd:schema xmlns:xsd="http://www.w3.org/2001/XMLSchema" xmlns:xs="http://www.w3.org/2001/XMLSchema" xmlns:p="http://schemas.microsoft.com/office/2006/metadata/properties" xmlns:ns2="0d5b50b2-369a-41c3-855c-07fbf69ccfc8" xmlns:ns3="51e87ba6-cb14-4e0c-86db-8f601a1e40b0" targetNamespace="http://schemas.microsoft.com/office/2006/metadata/properties" ma:root="true" ma:fieldsID="511c3b7f83695cc20086bb4b23cb6c6b" ns2:_="" ns3:_="">
    <xsd:import namespace="0d5b50b2-369a-41c3-855c-07fbf69ccfc8"/>
    <xsd:import namespace="51e87ba6-cb14-4e0c-86db-8f601a1e40b0"/>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AutoKeyPoints" minOccurs="0"/>
                <xsd:element ref="ns2:MediaServiceKeyPoints" minOccurs="0"/>
                <xsd:element ref="ns2:MediaServiceDateTaken" minOccurs="0"/>
                <xsd:element ref="ns2:MediaLengthInSeconds" minOccurs="0"/>
                <xsd:element ref="ns2:lcf76f155ced4ddcb4097134ff3c332f" minOccurs="0"/>
                <xsd:element ref="ns3:TaxCatchAll" minOccurs="0"/>
                <xsd:element ref="ns2:MediaServiceObjectDetectorVersions" minOccurs="0"/>
                <xsd:element ref="ns2:MediaServiceLocation"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d5b50b2-369a-41c3-855c-07fbf69ccf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MediaLengthInSeconds" ma:index="19" nillable="true" ma:displayName="Length (seconds)" ma:internalName="MediaLengthInSeconds" ma:readOnly="true">
      <xsd:simpleType>
        <xsd:restriction base="dms:Unknown"/>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fa0c477a-f09e-4137-8c49-77869fdcca91"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3" nillable="true" ma:displayName="MediaServiceObjectDetectorVersions" ma:hidden="true" ma:indexed="true" ma:internalName="MediaServiceObjectDetectorVersions" ma:readOnly="true">
      <xsd:simpleType>
        <xsd:restriction base="dms:Text"/>
      </xsd:simpleType>
    </xsd:element>
    <xsd:element name="MediaServiceLocation" ma:index="24" nillable="true" ma:displayName="Location" ma:indexed="true" ma:internalName="MediaServiceLocation" ma:readOnly="true">
      <xsd:simpleType>
        <xsd:restriction base="dms:Text"/>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51e87ba6-cb14-4e0c-86db-8f601a1e40b0"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411f5fba-ff08-4b7c-b3be-c615c65c3b91}" ma:internalName="TaxCatchAll" ma:showField="CatchAllData" ma:web="51e87ba6-cb14-4e0c-86db-8f601a1e40b0">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0650878-510C-448F-B89C-5509501415CA}">
  <ds:schemaRefs>
    <ds:schemaRef ds:uri="http://schemas.microsoft.com/sharepoint/v3/contenttype/forms"/>
  </ds:schemaRefs>
</ds:datastoreItem>
</file>

<file path=customXml/itemProps2.xml><?xml version="1.0" encoding="utf-8"?>
<ds:datastoreItem xmlns:ds="http://schemas.openxmlformats.org/officeDocument/2006/customXml" ds:itemID="{411CBF85-537E-4BD2-9148-5F8C303EF952}">
  <ds:schemaRefs>
    <ds:schemaRef ds:uri="0d5b50b2-369a-41c3-855c-07fbf69ccfc8"/>
    <ds:schemaRef ds:uri="51e87ba6-cb14-4e0c-86db-8f601a1e40b0"/>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F8A9D25E-B757-4861-844F-14B690575564}">
  <ds:schemaRefs>
    <ds:schemaRef ds:uri="0d5b50b2-369a-41c3-855c-07fbf69ccfc8"/>
    <ds:schemaRef ds:uri="51e87ba6-cb14-4e0c-86db-8f601a1e40b0"/>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18</Slides>
  <Notes>14</Notes>
  <HiddenSlides>3</HiddenSlides>
  <ScaleCrop>false</ScaleCrop>
  <HeadingPairs>
    <vt:vector size="4" baseType="variant">
      <vt:variant>
        <vt:lpstr>Theme</vt:lpstr>
      </vt:variant>
      <vt:variant>
        <vt:i4>1</vt:i4>
      </vt:variant>
      <vt:variant>
        <vt:lpstr>Slide Titles</vt:lpstr>
      </vt:variant>
      <vt:variant>
        <vt:i4>18</vt:i4>
      </vt:variant>
    </vt:vector>
  </HeadingPairs>
  <TitlesOfParts>
    <vt:vector size="19" baseType="lpstr">
      <vt:lpstr>Office Theme</vt:lpstr>
      <vt:lpstr>PowerPoint Presentation</vt:lpstr>
      <vt:lpstr>PowerPoint Presentation</vt:lpstr>
      <vt:lpstr>Motivation</vt:lpstr>
      <vt:lpstr>PowerPoint Presentation</vt:lpstr>
      <vt:lpstr>PowerPoint Presentation</vt:lpstr>
      <vt:lpstr>Threat Model And Assumptions</vt:lpstr>
      <vt:lpstr>Proposed Workflow – Physical Hardening at Compilation</vt:lpstr>
      <vt:lpstr>Laser Fault Injection</vt:lpstr>
      <vt:lpstr>Physical modeling of Laser Fault Injection</vt:lpstr>
      <vt:lpstr>Compiler Development</vt:lpstr>
      <vt:lpstr>Evaluating our Hardened Compiler</vt:lpstr>
      <vt:lpstr>Experimental Setup</vt:lpstr>
      <vt:lpstr>Impact of LFI on delay in Standard Cells</vt:lpstr>
      <vt:lpstr>Compiler Hardening Example – Branch Hardening</vt:lpstr>
      <vt:lpstr>Summary and Future Work</vt:lpstr>
      <vt:lpstr>PowerPoint Presentation</vt:lpstr>
      <vt:lpstr>PowerPoint Presentation</vt:lpstr>
      <vt:lpstr>PowerPoint Presentation</vt:lpstr>
    </vt:vector>
  </TitlesOfParts>
  <Company>GOMACTech</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GOMACTech MSPPT Template</dc:title>
  <dc:creator>GOMAC</dc:creator>
  <cp:revision>1</cp:revision>
  <dcterms:created xsi:type="dcterms:W3CDTF">2015-11-19T17:43:58Z</dcterms:created>
  <dcterms:modified xsi:type="dcterms:W3CDTF">2025-03-14T16:13:07Z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0x0101002E2F84E2FF124742B995484E779488F2</vt:lpwstr>
  </property>
  <property fmtid="{D5CDD505-2E9C-101B-9397-08002B2CF9AE}" pid="3" name="MediaServiceImageTags">
    <vt:lpwstr/>
  </property>
</Properties>
</file>